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74" r:id="rId4"/>
    <p:sldId id="275" r:id="rId5"/>
    <p:sldId id="269" r:id="rId6"/>
    <p:sldId id="272" r:id="rId7"/>
    <p:sldId id="261" r:id="rId8"/>
    <p:sldId id="270" r:id="rId9"/>
    <p:sldId id="265" r:id="rId10"/>
    <p:sldId id="266" r:id="rId11"/>
    <p:sldId id="277" r:id="rId12"/>
    <p:sldId id="276" r:id="rId13"/>
    <p:sldId id="268" r:id="rId14"/>
  </p:sldIdLst>
  <p:sldSz cx="14630400" cy="8229600"/>
  <p:notesSz cx="8229600" cy="14630400"/>
  <p:embeddedFontLst>
    <p:embeddedFont>
      <p:font typeface="Instrument Sans Medium" panose="020B0604020202020204" charset="0"/>
      <p:regular r:id="rId16"/>
    </p:embeddedFont>
    <p:embeddedFont>
      <p:font typeface="Montserrat Medium" panose="00000600000000000000" pitchFamily="2" charset="0"/>
      <p:regular r:id="rId17"/>
      <p:italic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C27EF"/>
    <a:srgbClr val="D9F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F0756B-0957-4473-BF98-004E5CDCEA16}" v="17" dt="2025-11-09T11:54:19.8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notesMaster" Target="notesMasters/notesMaster1.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r. Saurabh Shirole" userId="4bc624b50964f05c" providerId="LiveId" clId="{581FD298-A9A0-48CE-8FB0-21707532F776}"/>
    <pc:docChg chg="undo custSel addSld delSld modSld modMainMaster">
      <pc:chgData name="Mr. Saurabh Shirole" userId="4bc624b50964f05c" providerId="LiveId" clId="{581FD298-A9A0-48CE-8FB0-21707532F776}" dt="2025-11-09T11:57:46.266" v="114" actId="1076"/>
      <pc:docMkLst>
        <pc:docMk/>
      </pc:docMkLst>
      <pc:sldChg chg="addSp delSp modSp mod modTransition">
        <pc:chgData name="Mr. Saurabh Shirole" userId="4bc624b50964f05c" providerId="LiveId" clId="{581FD298-A9A0-48CE-8FB0-21707532F776}" dt="2025-11-09T11:54:19.882" v="96"/>
        <pc:sldMkLst>
          <pc:docMk/>
          <pc:sldMk cId="0" sldId="256"/>
        </pc:sldMkLst>
        <pc:spChg chg="del">
          <ac:chgData name="Mr. Saurabh Shirole" userId="4bc624b50964f05c" providerId="LiveId" clId="{581FD298-A9A0-48CE-8FB0-21707532F776}" dt="2025-11-09T11:39:22.029" v="0" actId="478"/>
          <ac:spMkLst>
            <pc:docMk/>
            <pc:sldMk cId="0" sldId="256"/>
            <ac:spMk id="3" creationId="{00000000-0000-0000-0000-000000000000}"/>
          </ac:spMkLst>
        </pc:spChg>
        <pc:spChg chg="add mod">
          <ac:chgData name="Mr. Saurabh Shirole" userId="4bc624b50964f05c" providerId="LiveId" clId="{581FD298-A9A0-48CE-8FB0-21707532F776}" dt="2025-11-09T11:54:06.542" v="95" actId="1036"/>
          <ac:spMkLst>
            <pc:docMk/>
            <pc:sldMk cId="0" sldId="256"/>
            <ac:spMk id="4" creationId="{1F87BC87-C132-5082-619C-0881B70E98FE}"/>
          </ac:spMkLst>
        </pc:spChg>
        <pc:spChg chg="del">
          <ac:chgData name="Mr. Saurabh Shirole" userId="4bc624b50964f05c" providerId="LiveId" clId="{581FD298-A9A0-48CE-8FB0-21707532F776}" dt="2025-11-09T11:39:22.029" v="0" actId="478"/>
          <ac:spMkLst>
            <pc:docMk/>
            <pc:sldMk cId="0" sldId="256"/>
            <ac:spMk id="6" creationId="{1E17C389-569D-F71F-A1F2-3F1CE1EC7257}"/>
          </ac:spMkLst>
        </pc:spChg>
        <pc:spChg chg="add mod">
          <ac:chgData name="Mr. Saurabh Shirole" userId="4bc624b50964f05c" providerId="LiveId" clId="{581FD298-A9A0-48CE-8FB0-21707532F776}" dt="2025-11-09T11:49:42.704" v="57" actId="207"/>
          <ac:spMkLst>
            <pc:docMk/>
            <pc:sldMk cId="0" sldId="256"/>
            <ac:spMk id="7" creationId="{BBD910B5-4CAF-5B31-DC89-77DF216A25BA}"/>
          </ac:spMkLst>
        </pc:spChg>
        <pc:spChg chg="add mod">
          <ac:chgData name="Mr. Saurabh Shirole" userId="4bc624b50964f05c" providerId="LiveId" clId="{581FD298-A9A0-48CE-8FB0-21707532F776}" dt="2025-11-09T11:49:42.704" v="57" actId="207"/>
          <ac:spMkLst>
            <pc:docMk/>
            <pc:sldMk cId="0" sldId="256"/>
            <ac:spMk id="8" creationId="{D123CE98-EEDB-1C41-CA55-881C6F467B59}"/>
          </ac:spMkLst>
        </pc:spChg>
        <pc:spChg chg="add mod">
          <ac:chgData name="Mr. Saurabh Shirole" userId="4bc624b50964f05c" providerId="LiveId" clId="{581FD298-A9A0-48CE-8FB0-21707532F776}" dt="2025-11-09T11:49:42.704" v="57" actId="207"/>
          <ac:spMkLst>
            <pc:docMk/>
            <pc:sldMk cId="0" sldId="256"/>
            <ac:spMk id="9" creationId="{B1046A55-99EA-BCF2-0547-58BE96CFFAD8}"/>
          </ac:spMkLst>
        </pc:spChg>
        <pc:spChg chg="add mod">
          <ac:chgData name="Mr. Saurabh Shirole" userId="4bc624b50964f05c" providerId="LiveId" clId="{581FD298-A9A0-48CE-8FB0-21707532F776}" dt="2025-11-09T11:49:42.704" v="57" actId="207"/>
          <ac:spMkLst>
            <pc:docMk/>
            <pc:sldMk cId="0" sldId="256"/>
            <ac:spMk id="10" creationId="{A763BFF2-6FDA-983B-2AF8-FAEC12169307}"/>
          </ac:spMkLst>
        </pc:spChg>
        <pc:spChg chg="add del mod">
          <ac:chgData name="Mr. Saurabh Shirole" userId="4bc624b50964f05c" providerId="LiveId" clId="{581FD298-A9A0-48CE-8FB0-21707532F776}" dt="2025-11-09T11:49:42.704" v="57" actId="207"/>
          <ac:spMkLst>
            <pc:docMk/>
            <pc:sldMk cId="0" sldId="256"/>
            <ac:spMk id="11" creationId="{B1324369-08A0-31AA-0A1B-24858F0BF5F2}"/>
          </ac:spMkLst>
        </pc:spChg>
        <pc:picChg chg="add mod">
          <ac:chgData name="Mr. Saurabh Shirole" userId="4bc624b50964f05c" providerId="LiveId" clId="{581FD298-A9A0-48CE-8FB0-21707532F776}" dt="2025-11-09T11:39:26.775" v="1"/>
          <ac:picMkLst>
            <pc:docMk/>
            <pc:sldMk cId="0" sldId="256"/>
            <ac:picMk id="2" creationId="{889C9FA0-D276-4C9C-1DFB-AA27AD3679E7}"/>
          </ac:picMkLst>
        </pc:picChg>
        <pc:picChg chg="del">
          <ac:chgData name="Mr. Saurabh Shirole" userId="4bc624b50964f05c" providerId="LiveId" clId="{581FD298-A9A0-48CE-8FB0-21707532F776}" dt="2025-11-09T11:39:22.029" v="0" actId="478"/>
          <ac:picMkLst>
            <pc:docMk/>
            <pc:sldMk cId="0" sldId="256"/>
            <ac:picMk id="5" creationId="{E0623B5B-E1BC-A50E-3E0C-2B5050498006}"/>
          </ac:picMkLst>
        </pc:picChg>
      </pc:sldChg>
      <pc:sldChg chg="addSp delSp modSp mod modTransition">
        <pc:chgData name="Mr. Saurabh Shirole" userId="4bc624b50964f05c" providerId="LiveId" clId="{581FD298-A9A0-48CE-8FB0-21707532F776}" dt="2025-11-09T11:54:19.882" v="96"/>
        <pc:sldMkLst>
          <pc:docMk/>
          <pc:sldMk cId="0" sldId="257"/>
        </pc:sldMkLst>
        <pc:spChg chg="del">
          <ac:chgData name="Mr. Saurabh Shirole" userId="4bc624b50964f05c" providerId="LiveId" clId="{581FD298-A9A0-48CE-8FB0-21707532F776}" dt="2025-11-09T11:39:35.344" v="2" actId="478"/>
          <ac:spMkLst>
            <pc:docMk/>
            <pc:sldMk cId="0" sldId="257"/>
            <ac:spMk id="2" creationId="{00000000-0000-0000-0000-000000000000}"/>
          </ac:spMkLst>
        </pc:spChg>
        <pc:spChg chg="del">
          <ac:chgData name="Mr. Saurabh Shirole" userId="4bc624b50964f05c" providerId="LiveId" clId="{581FD298-A9A0-48CE-8FB0-21707532F776}" dt="2025-11-09T11:39:35.344" v="2" actId="478"/>
          <ac:spMkLst>
            <pc:docMk/>
            <pc:sldMk cId="0" sldId="257"/>
            <ac:spMk id="5" creationId="{00000000-0000-0000-0000-000000000000}"/>
          </ac:spMkLst>
        </pc:spChg>
        <pc:spChg chg="del">
          <ac:chgData name="Mr. Saurabh Shirole" userId="4bc624b50964f05c" providerId="LiveId" clId="{581FD298-A9A0-48CE-8FB0-21707532F776}" dt="2025-11-09T11:39:35.344" v="2" actId="478"/>
          <ac:spMkLst>
            <pc:docMk/>
            <pc:sldMk cId="0" sldId="257"/>
            <ac:spMk id="8" creationId="{00000000-0000-0000-0000-000000000000}"/>
          </ac:spMkLst>
        </pc:spChg>
        <pc:spChg chg="add mod">
          <ac:chgData name="Mr. Saurabh Shirole" userId="4bc624b50964f05c" providerId="LiveId" clId="{581FD298-A9A0-48CE-8FB0-21707532F776}" dt="2025-11-09T11:49:38.046" v="56" actId="207"/>
          <ac:spMkLst>
            <pc:docMk/>
            <pc:sldMk cId="0" sldId="257"/>
            <ac:spMk id="9" creationId="{53E73EA5-81D6-F608-1C73-A52DEF255E9A}"/>
          </ac:spMkLst>
        </pc:spChg>
        <pc:spChg chg="add mod">
          <ac:chgData name="Mr. Saurabh Shirole" userId="4bc624b50964f05c" providerId="LiveId" clId="{581FD298-A9A0-48CE-8FB0-21707532F776}" dt="2025-11-09T11:49:38.046" v="56" actId="207"/>
          <ac:spMkLst>
            <pc:docMk/>
            <pc:sldMk cId="0" sldId="257"/>
            <ac:spMk id="11" creationId="{54C4A3F5-C6E6-5705-CD7E-EA7D3CDDA7D2}"/>
          </ac:spMkLst>
        </pc:spChg>
        <pc:spChg chg="del">
          <ac:chgData name="Mr. Saurabh Shirole" userId="4bc624b50964f05c" providerId="LiveId" clId="{581FD298-A9A0-48CE-8FB0-21707532F776}" dt="2025-11-09T11:39:35.344" v="2" actId="478"/>
          <ac:spMkLst>
            <pc:docMk/>
            <pc:sldMk cId="0" sldId="257"/>
            <ac:spMk id="14" creationId="{00000000-0000-0000-0000-000000000000}"/>
          </ac:spMkLst>
        </pc:spChg>
        <pc:spChg chg="del">
          <ac:chgData name="Mr. Saurabh Shirole" userId="4bc624b50964f05c" providerId="LiveId" clId="{581FD298-A9A0-48CE-8FB0-21707532F776}" dt="2025-11-09T11:39:35.344" v="2" actId="478"/>
          <ac:spMkLst>
            <pc:docMk/>
            <pc:sldMk cId="0" sldId="257"/>
            <ac:spMk id="17" creationId="{00000000-0000-0000-0000-000000000000}"/>
          </ac:spMkLst>
        </pc:spChg>
        <pc:spChg chg="del">
          <ac:chgData name="Mr. Saurabh Shirole" userId="4bc624b50964f05c" providerId="LiveId" clId="{581FD298-A9A0-48CE-8FB0-21707532F776}" dt="2025-11-09T11:39:35.344" v="2" actId="478"/>
          <ac:spMkLst>
            <pc:docMk/>
            <pc:sldMk cId="0" sldId="257"/>
            <ac:spMk id="20" creationId="{00000000-0000-0000-0000-000000000000}"/>
          </ac:spMkLst>
        </pc:spChg>
        <pc:spChg chg="del">
          <ac:chgData name="Mr. Saurabh Shirole" userId="4bc624b50964f05c" providerId="LiveId" clId="{581FD298-A9A0-48CE-8FB0-21707532F776}" dt="2025-11-09T11:39:35.344" v="2" actId="478"/>
          <ac:spMkLst>
            <pc:docMk/>
            <pc:sldMk cId="0" sldId="257"/>
            <ac:spMk id="23" creationId="{00000000-0000-0000-0000-000000000000}"/>
          </ac:spMkLst>
        </pc:spChg>
        <pc:spChg chg="del">
          <ac:chgData name="Mr. Saurabh Shirole" userId="4bc624b50964f05c" providerId="LiveId" clId="{581FD298-A9A0-48CE-8FB0-21707532F776}" dt="2025-11-09T11:39:35.344" v="2" actId="478"/>
          <ac:spMkLst>
            <pc:docMk/>
            <pc:sldMk cId="0" sldId="257"/>
            <ac:spMk id="26" creationId="{00000000-0000-0000-0000-000000000000}"/>
          </ac:spMkLst>
        </pc:spChg>
        <pc:spChg chg="add mod">
          <ac:chgData name="Mr. Saurabh Shirole" userId="4bc624b50964f05c" providerId="LiveId" clId="{581FD298-A9A0-48CE-8FB0-21707532F776}" dt="2025-11-09T11:49:38.046" v="56" actId="207"/>
          <ac:spMkLst>
            <pc:docMk/>
            <pc:sldMk cId="0" sldId="257"/>
            <ac:spMk id="29" creationId="{5BF71030-A565-BD46-64B7-AD4D0CE40383}"/>
          </ac:spMkLst>
        </pc:spChg>
        <pc:spChg chg="add mod">
          <ac:chgData name="Mr. Saurabh Shirole" userId="4bc624b50964f05c" providerId="LiveId" clId="{581FD298-A9A0-48CE-8FB0-21707532F776}" dt="2025-11-09T11:49:38.046" v="56" actId="207"/>
          <ac:spMkLst>
            <pc:docMk/>
            <pc:sldMk cId="0" sldId="257"/>
            <ac:spMk id="30" creationId="{4B78A0BE-5F98-0527-A74B-B3C09020CB15}"/>
          </ac:spMkLst>
        </pc:spChg>
        <pc:spChg chg="add mod">
          <ac:chgData name="Mr. Saurabh Shirole" userId="4bc624b50964f05c" providerId="LiveId" clId="{581FD298-A9A0-48CE-8FB0-21707532F776}" dt="2025-11-09T11:49:38.046" v="56" actId="207"/>
          <ac:spMkLst>
            <pc:docMk/>
            <pc:sldMk cId="0" sldId="257"/>
            <ac:spMk id="33" creationId="{6D63B1C7-8F7B-E129-BF25-99B4586F29AD}"/>
          </ac:spMkLst>
        </pc:spChg>
        <pc:spChg chg="add mod">
          <ac:chgData name="Mr. Saurabh Shirole" userId="4bc624b50964f05c" providerId="LiveId" clId="{581FD298-A9A0-48CE-8FB0-21707532F776}" dt="2025-11-09T11:49:38.046" v="56" actId="207"/>
          <ac:spMkLst>
            <pc:docMk/>
            <pc:sldMk cId="0" sldId="257"/>
            <ac:spMk id="34" creationId="{38ADB932-0C27-252F-D665-A38217E9E4E9}"/>
          </ac:spMkLst>
        </pc:spChg>
        <pc:spChg chg="add mod">
          <ac:chgData name="Mr. Saurabh Shirole" userId="4bc624b50964f05c" providerId="LiveId" clId="{581FD298-A9A0-48CE-8FB0-21707532F776}" dt="2025-11-09T11:39:42.004" v="3"/>
          <ac:spMkLst>
            <pc:docMk/>
            <pc:sldMk cId="0" sldId="257"/>
            <ac:spMk id="35" creationId="{BBCD2D3D-347F-CF6D-DCED-E8E0C9802A3C}"/>
          </ac:spMkLst>
        </pc:spChg>
        <pc:spChg chg="mod">
          <ac:chgData name="Mr. Saurabh Shirole" userId="4bc624b50964f05c" providerId="LiveId" clId="{581FD298-A9A0-48CE-8FB0-21707532F776}" dt="2025-11-09T11:49:38.046" v="56" actId="207"/>
          <ac:spMkLst>
            <pc:docMk/>
            <pc:sldMk cId="0" sldId="257"/>
            <ac:spMk id="37" creationId="{CCD931C0-9EC8-5E23-A167-39516F8B42F8}"/>
          </ac:spMkLst>
        </pc:spChg>
        <pc:spChg chg="add mod">
          <ac:chgData name="Mr. Saurabh Shirole" userId="4bc624b50964f05c" providerId="LiveId" clId="{581FD298-A9A0-48CE-8FB0-21707532F776}" dt="2025-11-09T11:49:38.046" v="56" actId="207"/>
          <ac:spMkLst>
            <pc:docMk/>
            <pc:sldMk cId="0" sldId="257"/>
            <ac:spMk id="38" creationId="{6E8CAEA8-300F-97E4-FC27-4D0E730E2804}"/>
          </ac:spMkLst>
        </pc:spChg>
        <pc:spChg chg="add mod">
          <ac:chgData name="Mr. Saurabh Shirole" userId="4bc624b50964f05c" providerId="LiveId" clId="{581FD298-A9A0-48CE-8FB0-21707532F776}" dt="2025-11-09T11:49:38.046" v="56" actId="207"/>
          <ac:spMkLst>
            <pc:docMk/>
            <pc:sldMk cId="0" sldId="257"/>
            <ac:spMk id="41" creationId="{1BA96063-3E68-D799-0BE1-92D3F05028E5}"/>
          </ac:spMkLst>
        </pc:spChg>
        <pc:spChg chg="add mod">
          <ac:chgData name="Mr. Saurabh Shirole" userId="4bc624b50964f05c" providerId="LiveId" clId="{581FD298-A9A0-48CE-8FB0-21707532F776}" dt="2025-11-09T11:49:38.046" v="56" actId="207"/>
          <ac:spMkLst>
            <pc:docMk/>
            <pc:sldMk cId="0" sldId="257"/>
            <ac:spMk id="42" creationId="{1A4663C9-18E8-3934-6C02-707E92069D1D}"/>
          </ac:spMkLst>
        </pc:spChg>
        <pc:picChg chg="del">
          <ac:chgData name="Mr. Saurabh Shirole" userId="4bc624b50964f05c" providerId="LiveId" clId="{581FD298-A9A0-48CE-8FB0-21707532F776}" dt="2025-11-09T11:39:35.344" v="2" actId="478"/>
          <ac:picMkLst>
            <pc:docMk/>
            <pc:sldMk cId="0" sldId="257"/>
            <ac:picMk id="15" creationId="{00000000-0000-0000-0000-000000000000}"/>
          </ac:picMkLst>
        </pc:picChg>
        <pc:picChg chg="del">
          <ac:chgData name="Mr. Saurabh Shirole" userId="4bc624b50964f05c" providerId="LiveId" clId="{581FD298-A9A0-48CE-8FB0-21707532F776}" dt="2025-11-09T11:39:35.344" v="2" actId="478"/>
          <ac:picMkLst>
            <pc:docMk/>
            <pc:sldMk cId="0" sldId="257"/>
            <ac:picMk id="22" creationId="{00000000-0000-0000-0000-000000000000}"/>
          </ac:picMkLst>
        </pc:picChg>
      </pc:sldChg>
      <pc:sldChg chg="add del modTransition">
        <pc:chgData name="Mr. Saurabh Shirole" userId="4bc624b50964f05c" providerId="LiveId" clId="{581FD298-A9A0-48CE-8FB0-21707532F776}" dt="2025-11-09T11:54:19.882" v="96"/>
        <pc:sldMkLst>
          <pc:docMk/>
          <pc:sldMk cId="0" sldId="261"/>
        </pc:sldMkLst>
      </pc:sldChg>
      <pc:sldChg chg="addSp delSp modSp mod modTransition">
        <pc:chgData name="Mr. Saurabh Shirole" userId="4bc624b50964f05c" providerId="LiveId" clId="{581FD298-A9A0-48CE-8FB0-21707532F776}" dt="2025-11-09T11:57:46.266" v="114" actId="1076"/>
        <pc:sldMkLst>
          <pc:docMk/>
          <pc:sldMk cId="0" sldId="265"/>
        </pc:sldMkLst>
        <pc:spChg chg="mod">
          <ac:chgData name="Mr. Saurabh Shirole" userId="4bc624b50964f05c" providerId="LiveId" clId="{581FD298-A9A0-48CE-8FB0-21707532F776}" dt="2025-11-09T11:47:57.035" v="48" actId="207"/>
          <ac:spMkLst>
            <pc:docMk/>
            <pc:sldMk cId="0" sldId="265"/>
            <ac:spMk id="5" creationId="{E740A590-1C0B-F75B-5712-FA2B7CEDB01B}"/>
          </ac:spMkLst>
        </pc:spChg>
        <pc:picChg chg="del">
          <ac:chgData name="Mr. Saurabh Shirole" userId="4bc624b50964f05c" providerId="LiveId" clId="{581FD298-A9A0-48CE-8FB0-21707532F776}" dt="2025-11-09T11:57:29.797" v="109" actId="478"/>
          <ac:picMkLst>
            <pc:docMk/>
            <pc:sldMk cId="0" sldId="265"/>
            <ac:picMk id="4" creationId="{707FF46D-8EF9-278B-A256-1966063B7D55}"/>
          </ac:picMkLst>
        </pc:picChg>
        <pc:picChg chg="add del mod">
          <ac:chgData name="Mr. Saurabh Shirole" userId="4bc624b50964f05c" providerId="LiveId" clId="{581FD298-A9A0-48CE-8FB0-21707532F776}" dt="2025-11-09T11:57:27.416" v="108" actId="22"/>
          <ac:picMkLst>
            <pc:docMk/>
            <pc:sldMk cId="0" sldId="265"/>
            <ac:picMk id="6" creationId="{78A65FD5-9448-1476-2CE8-F4E6596801C3}"/>
          </ac:picMkLst>
        </pc:picChg>
        <pc:picChg chg="add mod">
          <ac:chgData name="Mr. Saurabh Shirole" userId="4bc624b50964f05c" providerId="LiveId" clId="{581FD298-A9A0-48CE-8FB0-21707532F776}" dt="2025-11-09T11:57:46.266" v="114" actId="1076"/>
          <ac:picMkLst>
            <pc:docMk/>
            <pc:sldMk cId="0" sldId="265"/>
            <ac:picMk id="8" creationId="{067CE9CA-8741-9691-8E69-1261FE61DFF3}"/>
          </ac:picMkLst>
        </pc:picChg>
      </pc:sldChg>
      <pc:sldChg chg="modTransition">
        <pc:chgData name="Mr. Saurabh Shirole" userId="4bc624b50964f05c" providerId="LiveId" clId="{581FD298-A9A0-48CE-8FB0-21707532F776}" dt="2025-11-09T11:54:19.882" v="96"/>
        <pc:sldMkLst>
          <pc:docMk/>
          <pc:sldMk cId="0" sldId="266"/>
        </pc:sldMkLst>
      </pc:sldChg>
      <pc:sldChg chg="addSp modSp mod modTransition">
        <pc:chgData name="Mr. Saurabh Shirole" userId="4bc624b50964f05c" providerId="LiveId" clId="{581FD298-A9A0-48CE-8FB0-21707532F776}" dt="2025-11-09T11:54:19.882" v="96"/>
        <pc:sldMkLst>
          <pc:docMk/>
          <pc:sldMk cId="0" sldId="268"/>
        </pc:sldMkLst>
        <pc:spChg chg="add mod">
          <ac:chgData name="Mr. Saurabh Shirole" userId="4bc624b50964f05c" providerId="LiveId" clId="{581FD298-A9A0-48CE-8FB0-21707532F776}" dt="2025-11-09T11:52:35.115" v="89" actId="1076"/>
          <ac:spMkLst>
            <pc:docMk/>
            <pc:sldMk cId="0" sldId="268"/>
            <ac:spMk id="2" creationId="{5C68FEC5-E239-991F-63AC-5766FCA90676}"/>
          </ac:spMkLst>
        </pc:spChg>
        <pc:spChg chg="mod">
          <ac:chgData name="Mr. Saurabh Shirole" userId="4bc624b50964f05c" providerId="LiveId" clId="{581FD298-A9A0-48CE-8FB0-21707532F776}" dt="2025-11-09T11:52:37.618" v="90" actId="403"/>
          <ac:spMkLst>
            <pc:docMk/>
            <pc:sldMk cId="0" sldId="268"/>
            <ac:spMk id="3" creationId="{00000000-0000-0000-0000-000000000000}"/>
          </ac:spMkLst>
        </pc:spChg>
      </pc:sldChg>
      <pc:sldChg chg="modTransition">
        <pc:chgData name="Mr. Saurabh Shirole" userId="4bc624b50964f05c" providerId="LiveId" clId="{581FD298-A9A0-48CE-8FB0-21707532F776}" dt="2025-11-09T11:54:19.882" v="96"/>
        <pc:sldMkLst>
          <pc:docMk/>
          <pc:sldMk cId="2218407323" sldId="269"/>
        </pc:sldMkLst>
      </pc:sldChg>
      <pc:sldChg chg="modTransition">
        <pc:chgData name="Mr. Saurabh Shirole" userId="4bc624b50964f05c" providerId="LiveId" clId="{581FD298-A9A0-48CE-8FB0-21707532F776}" dt="2025-11-09T11:54:19.882" v="96"/>
        <pc:sldMkLst>
          <pc:docMk/>
          <pc:sldMk cId="2761241253" sldId="270"/>
        </pc:sldMkLst>
      </pc:sldChg>
      <pc:sldChg chg="del">
        <pc:chgData name="Mr. Saurabh Shirole" userId="4bc624b50964f05c" providerId="LiveId" clId="{581FD298-A9A0-48CE-8FB0-21707532F776}" dt="2025-11-09T11:41:20.772" v="10" actId="47"/>
        <pc:sldMkLst>
          <pc:docMk/>
          <pc:sldMk cId="3454266641" sldId="271"/>
        </pc:sldMkLst>
      </pc:sldChg>
      <pc:sldChg chg="modTransition">
        <pc:chgData name="Mr. Saurabh Shirole" userId="4bc624b50964f05c" providerId="LiveId" clId="{581FD298-A9A0-48CE-8FB0-21707532F776}" dt="2025-11-09T11:54:19.882" v="96"/>
        <pc:sldMkLst>
          <pc:docMk/>
          <pc:sldMk cId="3364260592" sldId="272"/>
        </pc:sldMkLst>
      </pc:sldChg>
      <pc:sldChg chg="addSp modSp new del">
        <pc:chgData name="Mr. Saurabh Shirole" userId="4bc624b50964f05c" providerId="LiveId" clId="{581FD298-A9A0-48CE-8FB0-21707532F776}" dt="2025-11-09T11:42:48.748" v="15" actId="47"/>
        <pc:sldMkLst>
          <pc:docMk/>
          <pc:sldMk cId="1991913282" sldId="273"/>
        </pc:sldMkLst>
        <pc:spChg chg="add mod">
          <ac:chgData name="Mr. Saurabh Shirole" userId="4bc624b50964f05c" providerId="LiveId" clId="{581FD298-A9A0-48CE-8FB0-21707532F776}" dt="2025-11-09T11:40:04.082" v="5"/>
          <ac:spMkLst>
            <pc:docMk/>
            <pc:sldMk cId="1991913282" sldId="273"/>
            <ac:spMk id="7" creationId="{3BB1020B-7524-D3A7-1043-F66562860D23}"/>
          </ac:spMkLst>
        </pc:spChg>
        <pc:spChg chg="add mod">
          <ac:chgData name="Mr. Saurabh Shirole" userId="4bc624b50964f05c" providerId="LiveId" clId="{581FD298-A9A0-48CE-8FB0-21707532F776}" dt="2025-11-09T11:40:04.082" v="5"/>
          <ac:spMkLst>
            <pc:docMk/>
            <pc:sldMk cId="1991913282" sldId="273"/>
            <ac:spMk id="9" creationId="{1F175073-F397-0391-F8FE-A5E957AEB606}"/>
          </ac:spMkLst>
        </pc:spChg>
        <pc:spChg chg="add mod">
          <ac:chgData name="Mr. Saurabh Shirole" userId="4bc624b50964f05c" providerId="LiveId" clId="{581FD298-A9A0-48CE-8FB0-21707532F776}" dt="2025-11-09T11:40:04.082" v="5"/>
          <ac:spMkLst>
            <pc:docMk/>
            <pc:sldMk cId="1991913282" sldId="273"/>
            <ac:spMk id="11" creationId="{9D608655-DF4B-0AFD-4357-6AFB9F49B211}"/>
          </ac:spMkLst>
        </pc:spChg>
        <pc:spChg chg="add mod">
          <ac:chgData name="Mr. Saurabh Shirole" userId="4bc624b50964f05c" providerId="LiveId" clId="{581FD298-A9A0-48CE-8FB0-21707532F776}" dt="2025-11-09T11:40:04.082" v="5"/>
          <ac:spMkLst>
            <pc:docMk/>
            <pc:sldMk cId="1991913282" sldId="273"/>
            <ac:spMk id="14" creationId="{89B19B97-0C61-2CE5-CD5A-8880FE282A3A}"/>
          </ac:spMkLst>
        </pc:spChg>
        <pc:spChg chg="add mod">
          <ac:chgData name="Mr. Saurabh Shirole" userId="4bc624b50964f05c" providerId="LiveId" clId="{581FD298-A9A0-48CE-8FB0-21707532F776}" dt="2025-11-09T11:40:04.082" v="5"/>
          <ac:spMkLst>
            <pc:docMk/>
            <pc:sldMk cId="1991913282" sldId="273"/>
            <ac:spMk id="17" creationId="{D62ABBB9-6079-18A7-C81C-7737A2A90C7B}"/>
          </ac:spMkLst>
        </pc:spChg>
        <pc:spChg chg="add mod">
          <ac:chgData name="Mr. Saurabh Shirole" userId="4bc624b50964f05c" providerId="LiveId" clId="{581FD298-A9A0-48CE-8FB0-21707532F776}" dt="2025-11-09T11:40:04.082" v="5"/>
          <ac:spMkLst>
            <pc:docMk/>
            <pc:sldMk cId="1991913282" sldId="273"/>
            <ac:spMk id="18" creationId="{4807AE33-7FA6-66D1-2822-403CD67B98F6}"/>
          </ac:spMkLst>
        </pc:spChg>
        <pc:spChg chg="add mod">
          <ac:chgData name="Mr. Saurabh Shirole" userId="4bc624b50964f05c" providerId="LiveId" clId="{581FD298-A9A0-48CE-8FB0-21707532F776}" dt="2025-11-09T11:40:04.082" v="5"/>
          <ac:spMkLst>
            <pc:docMk/>
            <pc:sldMk cId="1991913282" sldId="273"/>
            <ac:spMk id="20" creationId="{663E2DE5-2B16-2D36-E510-29A71E8F6546}"/>
          </ac:spMkLst>
        </pc:spChg>
        <pc:spChg chg="add mod">
          <ac:chgData name="Mr. Saurabh Shirole" userId="4bc624b50964f05c" providerId="LiveId" clId="{581FD298-A9A0-48CE-8FB0-21707532F776}" dt="2025-11-09T11:40:04.082" v="5"/>
          <ac:spMkLst>
            <pc:docMk/>
            <pc:sldMk cId="1991913282" sldId="273"/>
            <ac:spMk id="33" creationId="{D6698026-2377-0261-6AF1-ECC90B2A9A21}"/>
          </ac:spMkLst>
        </pc:spChg>
        <pc:spChg chg="add mod">
          <ac:chgData name="Mr. Saurabh Shirole" userId="4bc624b50964f05c" providerId="LiveId" clId="{581FD298-A9A0-48CE-8FB0-21707532F776}" dt="2025-11-09T11:40:04.082" v="5"/>
          <ac:spMkLst>
            <pc:docMk/>
            <pc:sldMk cId="1991913282" sldId="273"/>
            <ac:spMk id="34" creationId="{6E648E38-BC8F-C48C-531F-85083C61815B}"/>
          </ac:spMkLst>
        </pc:spChg>
        <pc:spChg chg="add mod">
          <ac:chgData name="Mr. Saurabh Shirole" userId="4bc624b50964f05c" providerId="LiveId" clId="{581FD298-A9A0-48CE-8FB0-21707532F776}" dt="2025-11-09T11:40:04.082" v="5"/>
          <ac:spMkLst>
            <pc:docMk/>
            <pc:sldMk cId="1991913282" sldId="273"/>
            <ac:spMk id="38" creationId="{D6968DEC-9E88-4F5C-E1E2-0B5F82084DCF}"/>
          </ac:spMkLst>
        </pc:spChg>
      </pc:sldChg>
      <pc:sldChg chg="addSp modSp new mod modTransition">
        <pc:chgData name="Mr. Saurabh Shirole" userId="4bc624b50964f05c" providerId="LiveId" clId="{581FD298-A9A0-48CE-8FB0-21707532F776}" dt="2025-11-09T11:54:19.882" v="96"/>
        <pc:sldMkLst>
          <pc:docMk/>
          <pc:sldMk cId="3815784326" sldId="274"/>
        </pc:sldMkLst>
        <pc:spChg chg="mod">
          <ac:chgData name="Mr. Saurabh Shirole" userId="4bc624b50964f05c" providerId="LiveId" clId="{581FD298-A9A0-48CE-8FB0-21707532F776}" dt="2025-11-09T11:49:31.123" v="55" actId="207"/>
          <ac:spMkLst>
            <pc:docMk/>
            <pc:sldMk cId="3815784326" sldId="274"/>
            <ac:spMk id="2" creationId="{957E2981-F1E4-42E7-6525-A807DBD4CA6F}"/>
          </ac:spMkLst>
        </pc:spChg>
        <pc:spChg chg="add mod">
          <ac:chgData name="Mr. Saurabh Shirole" userId="4bc624b50964f05c" providerId="LiveId" clId="{581FD298-A9A0-48CE-8FB0-21707532F776}" dt="2025-11-09T11:40:27.182" v="7"/>
          <ac:spMkLst>
            <pc:docMk/>
            <pc:sldMk cId="3815784326" sldId="274"/>
            <ac:spMk id="3" creationId="{B48F1842-43FE-4C5A-1ED4-3FC12D2F995F}"/>
          </ac:spMkLst>
        </pc:spChg>
        <pc:spChg chg="add mod">
          <ac:chgData name="Mr. Saurabh Shirole" userId="4bc624b50964f05c" providerId="LiveId" clId="{581FD298-A9A0-48CE-8FB0-21707532F776}" dt="2025-11-09T11:40:27.182" v="7"/>
          <ac:spMkLst>
            <pc:docMk/>
            <pc:sldMk cId="3815784326" sldId="274"/>
            <ac:spMk id="4" creationId="{DA50CCEB-5DF7-0B33-7B42-50333B28D11D}"/>
          </ac:spMkLst>
        </pc:spChg>
        <pc:spChg chg="mod">
          <ac:chgData name="Mr. Saurabh Shirole" userId="4bc624b50964f05c" providerId="LiveId" clId="{581FD298-A9A0-48CE-8FB0-21707532F776}" dt="2025-11-09T11:49:31.123" v="55" actId="207"/>
          <ac:spMkLst>
            <pc:docMk/>
            <pc:sldMk cId="3815784326" sldId="274"/>
            <ac:spMk id="5" creationId="{F53F37B1-ECCD-E344-F8BC-2BE87662D961}"/>
          </ac:spMkLst>
        </pc:spChg>
        <pc:spChg chg="add mod">
          <ac:chgData name="Mr. Saurabh Shirole" userId="4bc624b50964f05c" providerId="LiveId" clId="{581FD298-A9A0-48CE-8FB0-21707532F776}" dt="2025-11-09T11:49:31.123" v="55" actId="207"/>
          <ac:spMkLst>
            <pc:docMk/>
            <pc:sldMk cId="3815784326" sldId="274"/>
            <ac:spMk id="6" creationId="{56E0E291-133B-E91C-6AC2-79429B4D6EC7}"/>
          </ac:spMkLst>
        </pc:spChg>
        <pc:spChg chg="add mod">
          <ac:chgData name="Mr. Saurabh Shirole" userId="4bc624b50964f05c" providerId="LiveId" clId="{581FD298-A9A0-48CE-8FB0-21707532F776}" dt="2025-11-09T11:49:31.123" v="55" actId="207"/>
          <ac:spMkLst>
            <pc:docMk/>
            <pc:sldMk cId="3815784326" sldId="274"/>
            <ac:spMk id="7" creationId="{239041C6-6397-5951-198F-12C27F162D54}"/>
          </ac:spMkLst>
        </pc:spChg>
        <pc:spChg chg="add mod">
          <ac:chgData name="Mr. Saurabh Shirole" userId="4bc624b50964f05c" providerId="LiveId" clId="{581FD298-A9A0-48CE-8FB0-21707532F776}" dt="2025-11-09T11:40:27.182" v="7"/>
          <ac:spMkLst>
            <pc:docMk/>
            <pc:sldMk cId="3815784326" sldId="274"/>
            <ac:spMk id="9" creationId="{77F0C172-7178-5CCD-6660-FF501B66B1C1}"/>
          </ac:spMkLst>
        </pc:spChg>
        <pc:spChg chg="mod">
          <ac:chgData name="Mr. Saurabh Shirole" userId="4bc624b50964f05c" providerId="LiveId" clId="{581FD298-A9A0-48CE-8FB0-21707532F776}" dt="2025-11-09T11:49:31.123" v="55" actId="207"/>
          <ac:spMkLst>
            <pc:docMk/>
            <pc:sldMk cId="3815784326" sldId="274"/>
            <ac:spMk id="11" creationId="{C0FBCFA7-9E98-9895-FA9A-4F0C5E96026A}"/>
          </ac:spMkLst>
        </pc:spChg>
        <pc:spChg chg="add mod">
          <ac:chgData name="Mr. Saurabh Shirole" userId="4bc624b50964f05c" providerId="LiveId" clId="{581FD298-A9A0-48CE-8FB0-21707532F776}" dt="2025-11-09T11:49:31.123" v="55" actId="207"/>
          <ac:spMkLst>
            <pc:docMk/>
            <pc:sldMk cId="3815784326" sldId="274"/>
            <ac:spMk id="12" creationId="{82A311F0-4A81-8FCA-367F-D74ACA7083D1}"/>
          </ac:spMkLst>
        </pc:spChg>
        <pc:spChg chg="add mod">
          <ac:chgData name="Mr. Saurabh Shirole" userId="4bc624b50964f05c" providerId="LiveId" clId="{581FD298-A9A0-48CE-8FB0-21707532F776}" dt="2025-11-09T11:40:27.182" v="7"/>
          <ac:spMkLst>
            <pc:docMk/>
            <pc:sldMk cId="3815784326" sldId="274"/>
            <ac:spMk id="14" creationId="{803A1FAD-2F36-DD7F-B180-1CB8655057CC}"/>
          </ac:spMkLst>
        </pc:spChg>
        <pc:spChg chg="mod">
          <ac:chgData name="Mr. Saurabh Shirole" userId="4bc624b50964f05c" providerId="LiveId" clId="{581FD298-A9A0-48CE-8FB0-21707532F776}" dt="2025-11-09T11:49:31.123" v="55" actId="207"/>
          <ac:spMkLst>
            <pc:docMk/>
            <pc:sldMk cId="3815784326" sldId="274"/>
            <ac:spMk id="15" creationId="{43FE756E-C05D-35CC-F60B-349F310D4228}"/>
          </ac:spMkLst>
        </pc:spChg>
        <pc:spChg chg="add mod">
          <ac:chgData name="Mr. Saurabh Shirole" userId="4bc624b50964f05c" providerId="LiveId" clId="{581FD298-A9A0-48CE-8FB0-21707532F776}" dt="2025-11-09T11:49:31.123" v="55" actId="207"/>
          <ac:spMkLst>
            <pc:docMk/>
            <pc:sldMk cId="3815784326" sldId="274"/>
            <ac:spMk id="16" creationId="{0294B3CE-1170-9302-0DB7-BBE251CFEE27}"/>
          </ac:spMkLst>
        </pc:spChg>
        <pc:spChg chg="add mod">
          <ac:chgData name="Mr. Saurabh Shirole" userId="4bc624b50964f05c" providerId="LiveId" clId="{581FD298-A9A0-48CE-8FB0-21707532F776}" dt="2025-11-09T11:49:31.123" v="55" actId="207"/>
          <ac:spMkLst>
            <pc:docMk/>
            <pc:sldMk cId="3815784326" sldId="274"/>
            <ac:spMk id="17" creationId="{A62254C4-2D1C-6BD3-5723-5BB10859D0F8}"/>
          </ac:spMkLst>
        </pc:spChg>
        <pc:spChg chg="add mod">
          <ac:chgData name="Mr. Saurabh Shirole" userId="4bc624b50964f05c" providerId="LiveId" clId="{581FD298-A9A0-48CE-8FB0-21707532F776}" dt="2025-11-09T11:49:31.123" v="55" actId="207"/>
          <ac:spMkLst>
            <pc:docMk/>
            <pc:sldMk cId="3815784326" sldId="274"/>
            <ac:spMk id="18" creationId="{2A1CA0B4-76A4-57DD-E98F-C19277259B8A}"/>
          </ac:spMkLst>
        </pc:spChg>
      </pc:sldChg>
      <pc:sldChg chg="addSp modSp new mod modTransition">
        <pc:chgData name="Mr. Saurabh Shirole" userId="4bc624b50964f05c" providerId="LiveId" clId="{581FD298-A9A0-48CE-8FB0-21707532F776}" dt="2025-11-09T11:54:19.882" v="96"/>
        <pc:sldMkLst>
          <pc:docMk/>
          <pc:sldMk cId="1246747840" sldId="275"/>
        </pc:sldMkLst>
        <pc:spChg chg="add mod">
          <ac:chgData name="Mr. Saurabh Shirole" userId="4bc624b50964f05c" providerId="LiveId" clId="{581FD298-A9A0-48CE-8FB0-21707532F776}" dt="2025-11-09T11:49:18.492" v="53" actId="207"/>
          <ac:spMkLst>
            <pc:docMk/>
            <pc:sldMk cId="1246747840" sldId="275"/>
            <ac:spMk id="2" creationId="{EAFD1A9C-612F-23F0-E291-CB572EBB3895}"/>
          </ac:spMkLst>
        </pc:spChg>
        <pc:spChg chg="add mod">
          <ac:chgData name="Mr. Saurabh Shirole" userId="4bc624b50964f05c" providerId="LiveId" clId="{581FD298-A9A0-48CE-8FB0-21707532F776}" dt="2025-11-09T11:49:18.492" v="53" actId="207"/>
          <ac:spMkLst>
            <pc:docMk/>
            <pc:sldMk cId="1246747840" sldId="275"/>
            <ac:spMk id="3" creationId="{9F5001D4-05FF-CC4A-72CD-A2A0668FD2A3}"/>
          </ac:spMkLst>
        </pc:spChg>
        <pc:spChg chg="mod">
          <ac:chgData name="Mr. Saurabh Shirole" userId="4bc624b50964f05c" providerId="LiveId" clId="{581FD298-A9A0-48CE-8FB0-21707532F776}" dt="2025-11-09T11:49:18.492" v="53" actId="207"/>
          <ac:spMkLst>
            <pc:docMk/>
            <pc:sldMk cId="1246747840" sldId="275"/>
            <ac:spMk id="6" creationId="{663CC1C6-6901-EF3D-7459-9EAFBCE699EE}"/>
          </ac:spMkLst>
        </pc:spChg>
        <pc:spChg chg="add mod">
          <ac:chgData name="Mr. Saurabh Shirole" userId="4bc624b50964f05c" providerId="LiveId" clId="{581FD298-A9A0-48CE-8FB0-21707532F776}" dt="2025-11-09T11:49:18.492" v="53" actId="207"/>
          <ac:spMkLst>
            <pc:docMk/>
            <pc:sldMk cId="1246747840" sldId="275"/>
            <ac:spMk id="7" creationId="{1345CE58-0805-0F6E-363E-34890C71CD80}"/>
          </ac:spMkLst>
        </pc:spChg>
        <pc:spChg chg="add mod">
          <ac:chgData name="Mr. Saurabh Shirole" userId="4bc624b50964f05c" providerId="LiveId" clId="{581FD298-A9A0-48CE-8FB0-21707532F776}" dt="2025-11-09T11:40:45.083" v="9"/>
          <ac:spMkLst>
            <pc:docMk/>
            <pc:sldMk cId="1246747840" sldId="275"/>
            <ac:spMk id="11" creationId="{CC49D763-07BC-A5AC-41BC-0B91BA2A250F}"/>
          </ac:spMkLst>
        </pc:spChg>
        <pc:spChg chg="add mod">
          <ac:chgData name="Mr. Saurabh Shirole" userId="4bc624b50964f05c" providerId="LiveId" clId="{581FD298-A9A0-48CE-8FB0-21707532F776}" dt="2025-11-09T11:49:18.492" v="53" actId="207"/>
          <ac:spMkLst>
            <pc:docMk/>
            <pc:sldMk cId="1246747840" sldId="275"/>
            <ac:spMk id="13" creationId="{4889B068-20DA-5FF7-0334-EAFD6833E9BC}"/>
          </ac:spMkLst>
        </pc:spChg>
        <pc:spChg chg="add mod">
          <ac:chgData name="Mr. Saurabh Shirole" userId="4bc624b50964f05c" providerId="LiveId" clId="{581FD298-A9A0-48CE-8FB0-21707532F776}" dt="2025-11-09T11:49:18.492" v="53" actId="207"/>
          <ac:spMkLst>
            <pc:docMk/>
            <pc:sldMk cId="1246747840" sldId="275"/>
            <ac:spMk id="14" creationId="{71CDA725-BA04-25B9-8F57-24AED179D3B9}"/>
          </ac:spMkLst>
        </pc:spChg>
        <pc:spChg chg="add mod">
          <ac:chgData name="Mr. Saurabh Shirole" userId="4bc624b50964f05c" providerId="LiveId" clId="{581FD298-A9A0-48CE-8FB0-21707532F776}" dt="2025-11-09T11:49:18.492" v="53" actId="207"/>
          <ac:spMkLst>
            <pc:docMk/>
            <pc:sldMk cId="1246747840" sldId="275"/>
            <ac:spMk id="15" creationId="{A441FB88-FCCD-617F-1A19-96CBB022A504}"/>
          </ac:spMkLst>
        </pc:spChg>
        <pc:spChg chg="add mod">
          <ac:chgData name="Mr. Saurabh Shirole" userId="4bc624b50964f05c" providerId="LiveId" clId="{581FD298-A9A0-48CE-8FB0-21707532F776}" dt="2025-11-09T11:49:18.492" v="53" actId="207"/>
          <ac:spMkLst>
            <pc:docMk/>
            <pc:sldMk cId="1246747840" sldId="275"/>
            <ac:spMk id="16" creationId="{80F4873A-3FBE-F7B2-253E-79F32654B54F}"/>
          </ac:spMkLst>
        </pc:spChg>
        <pc:spChg chg="add mod">
          <ac:chgData name="Mr. Saurabh Shirole" userId="4bc624b50964f05c" providerId="LiveId" clId="{581FD298-A9A0-48CE-8FB0-21707532F776}" dt="2025-11-09T11:49:18.492" v="53" actId="207"/>
          <ac:spMkLst>
            <pc:docMk/>
            <pc:sldMk cId="1246747840" sldId="275"/>
            <ac:spMk id="17" creationId="{A4B1EBC4-F13B-3E60-BC6C-D9840B66336C}"/>
          </ac:spMkLst>
        </pc:spChg>
        <pc:spChg chg="add mod">
          <ac:chgData name="Mr. Saurabh Shirole" userId="4bc624b50964f05c" providerId="LiveId" clId="{581FD298-A9A0-48CE-8FB0-21707532F776}" dt="2025-11-09T11:49:18.492" v="53" actId="207"/>
          <ac:spMkLst>
            <pc:docMk/>
            <pc:sldMk cId="1246747840" sldId="275"/>
            <ac:spMk id="18" creationId="{F51A258E-F6AF-8DB8-FB06-9A99F0688309}"/>
          </ac:spMkLst>
        </pc:spChg>
      </pc:sldChg>
      <pc:sldChg chg="addSp modSp new mod modTransition">
        <pc:chgData name="Mr. Saurabh Shirole" userId="4bc624b50964f05c" providerId="LiveId" clId="{581FD298-A9A0-48CE-8FB0-21707532F776}" dt="2025-11-09T11:54:19.882" v="96"/>
        <pc:sldMkLst>
          <pc:docMk/>
          <pc:sldMk cId="2158736450" sldId="276"/>
        </pc:sldMkLst>
        <pc:spChg chg="mod">
          <ac:chgData name="Mr. Saurabh Shirole" userId="4bc624b50964f05c" providerId="LiveId" clId="{581FD298-A9A0-48CE-8FB0-21707532F776}" dt="2025-11-09T11:52:47.374" v="91" actId="403"/>
          <ac:spMkLst>
            <pc:docMk/>
            <pc:sldMk cId="2158736450" sldId="276"/>
            <ac:spMk id="3" creationId="{1EC8CD96-A30E-EC0F-F763-01613F6F4EDB}"/>
          </ac:spMkLst>
        </pc:spChg>
        <pc:spChg chg="add mod">
          <ac:chgData name="Mr. Saurabh Shirole" userId="4bc624b50964f05c" providerId="LiveId" clId="{581FD298-A9A0-48CE-8FB0-21707532F776}" dt="2025-11-09T11:52:47.374" v="91" actId="403"/>
          <ac:spMkLst>
            <pc:docMk/>
            <pc:sldMk cId="2158736450" sldId="276"/>
            <ac:spMk id="4" creationId="{E49D676A-C034-6082-46EE-FB1CCC40D842}"/>
          </ac:spMkLst>
        </pc:spChg>
        <pc:spChg chg="add mod">
          <ac:chgData name="Mr. Saurabh Shirole" userId="4bc624b50964f05c" providerId="LiveId" clId="{581FD298-A9A0-48CE-8FB0-21707532F776}" dt="2025-11-09T11:41:43.428" v="14"/>
          <ac:spMkLst>
            <pc:docMk/>
            <pc:sldMk cId="2158736450" sldId="276"/>
            <ac:spMk id="5" creationId="{6A94E889-AFC6-38D1-D07B-FA604914C238}"/>
          </ac:spMkLst>
        </pc:spChg>
        <pc:spChg chg="add mod">
          <ac:chgData name="Mr. Saurabh Shirole" userId="4bc624b50964f05c" providerId="LiveId" clId="{581FD298-A9A0-48CE-8FB0-21707532F776}" dt="2025-11-09T11:52:47.374" v="91" actId="403"/>
          <ac:spMkLst>
            <pc:docMk/>
            <pc:sldMk cId="2158736450" sldId="276"/>
            <ac:spMk id="7" creationId="{A27F2DE8-937A-EE2C-B211-5AE67F61C964}"/>
          </ac:spMkLst>
        </pc:spChg>
        <pc:spChg chg="mod">
          <ac:chgData name="Mr. Saurabh Shirole" userId="4bc624b50964f05c" providerId="LiveId" clId="{581FD298-A9A0-48CE-8FB0-21707532F776}" dt="2025-11-09T11:52:47.374" v="91" actId="403"/>
          <ac:spMkLst>
            <pc:docMk/>
            <pc:sldMk cId="2158736450" sldId="276"/>
            <ac:spMk id="8" creationId="{6313DE96-B689-1C73-6B00-5800BE607F8A}"/>
          </ac:spMkLst>
        </pc:spChg>
        <pc:spChg chg="add mod">
          <ac:chgData name="Mr. Saurabh Shirole" userId="4bc624b50964f05c" providerId="LiveId" clId="{581FD298-A9A0-48CE-8FB0-21707532F776}" dt="2025-11-09T11:41:43.428" v="14"/>
          <ac:spMkLst>
            <pc:docMk/>
            <pc:sldMk cId="2158736450" sldId="276"/>
            <ac:spMk id="9" creationId="{277B1175-9593-5B26-8AAF-AC8B78315CDC}"/>
          </ac:spMkLst>
        </pc:spChg>
        <pc:spChg chg="add mod">
          <ac:chgData name="Mr. Saurabh Shirole" userId="4bc624b50964f05c" providerId="LiveId" clId="{581FD298-A9A0-48CE-8FB0-21707532F776}" dt="2025-11-09T11:52:47.374" v="91" actId="403"/>
          <ac:spMkLst>
            <pc:docMk/>
            <pc:sldMk cId="2158736450" sldId="276"/>
            <ac:spMk id="11" creationId="{0A61C49F-B779-C2A8-44DB-3EC7A5B106D8}"/>
          </ac:spMkLst>
        </pc:spChg>
        <pc:spChg chg="mod">
          <ac:chgData name="Mr. Saurabh Shirole" userId="4bc624b50964f05c" providerId="LiveId" clId="{581FD298-A9A0-48CE-8FB0-21707532F776}" dt="2025-11-09T11:52:47.374" v="91" actId="403"/>
          <ac:spMkLst>
            <pc:docMk/>
            <pc:sldMk cId="2158736450" sldId="276"/>
            <ac:spMk id="12" creationId="{B6456D20-E207-C1ED-A4FF-DD0513B437F5}"/>
          </ac:spMkLst>
        </pc:spChg>
        <pc:spChg chg="add mod">
          <ac:chgData name="Mr. Saurabh Shirole" userId="4bc624b50964f05c" providerId="LiveId" clId="{581FD298-A9A0-48CE-8FB0-21707532F776}" dt="2025-11-09T11:52:47.374" v="91" actId="403"/>
          <ac:spMkLst>
            <pc:docMk/>
            <pc:sldMk cId="2158736450" sldId="276"/>
            <ac:spMk id="15" creationId="{B16A4EC7-FBA0-164F-4A30-DEDE2E04D8C8}"/>
          </ac:spMkLst>
        </pc:spChg>
        <pc:spChg chg="add mod">
          <ac:chgData name="Mr. Saurabh Shirole" userId="4bc624b50964f05c" providerId="LiveId" clId="{581FD298-A9A0-48CE-8FB0-21707532F776}" dt="2025-11-09T11:52:47.374" v="91" actId="403"/>
          <ac:spMkLst>
            <pc:docMk/>
            <pc:sldMk cId="2158736450" sldId="276"/>
            <ac:spMk id="16" creationId="{815E51BD-6EB8-68D6-C0A7-DB1B7882A406}"/>
          </ac:spMkLst>
        </pc:spChg>
        <pc:spChg chg="add mod">
          <ac:chgData name="Mr. Saurabh Shirole" userId="4bc624b50964f05c" providerId="LiveId" clId="{581FD298-A9A0-48CE-8FB0-21707532F776}" dt="2025-11-09T11:41:43.428" v="14"/>
          <ac:spMkLst>
            <pc:docMk/>
            <pc:sldMk cId="2158736450" sldId="276"/>
            <ac:spMk id="17" creationId="{42E6120D-7451-957B-03A6-5CD40893A42C}"/>
          </ac:spMkLst>
        </pc:spChg>
        <pc:spChg chg="add mod">
          <ac:chgData name="Mr. Saurabh Shirole" userId="4bc624b50964f05c" providerId="LiveId" clId="{581FD298-A9A0-48CE-8FB0-21707532F776}" dt="2025-11-09T11:52:47.374" v="91" actId="403"/>
          <ac:spMkLst>
            <pc:docMk/>
            <pc:sldMk cId="2158736450" sldId="276"/>
            <ac:spMk id="19" creationId="{25F9400A-BDFE-36C6-C862-D77C0F62C677}"/>
          </ac:spMkLst>
        </pc:spChg>
        <pc:spChg chg="add mod">
          <ac:chgData name="Mr. Saurabh Shirole" userId="4bc624b50964f05c" providerId="LiveId" clId="{581FD298-A9A0-48CE-8FB0-21707532F776}" dt="2025-11-09T11:52:47.374" v="91" actId="403"/>
          <ac:spMkLst>
            <pc:docMk/>
            <pc:sldMk cId="2158736450" sldId="276"/>
            <ac:spMk id="20" creationId="{31A29D2A-A9C4-4416-7FF2-82668FE590C7}"/>
          </ac:spMkLst>
        </pc:spChg>
      </pc:sldChg>
      <pc:sldChg chg="addSp modSp new mod modTransition">
        <pc:chgData name="Mr. Saurabh Shirole" userId="4bc624b50964f05c" providerId="LiveId" clId="{581FD298-A9A0-48CE-8FB0-21707532F776}" dt="2025-11-09T11:54:19.882" v="96"/>
        <pc:sldMkLst>
          <pc:docMk/>
          <pc:sldMk cId="2068678898" sldId="277"/>
        </pc:sldMkLst>
        <pc:spChg chg="add mod">
          <ac:chgData name="Mr. Saurabh Shirole" userId="4bc624b50964f05c" providerId="LiveId" clId="{581FD298-A9A0-48CE-8FB0-21707532F776}" dt="2025-11-09T11:41:34.984" v="13"/>
          <ac:spMkLst>
            <pc:docMk/>
            <pc:sldMk cId="2068678898" sldId="277"/>
            <ac:spMk id="2" creationId="{FCEAB1E4-1EF8-BC6C-766C-F17A5CCCFA54}"/>
          </ac:spMkLst>
        </pc:spChg>
        <pc:spChg chg="mod">
          <ac:chgData name="Mr. Saurabh Shirole" userId="4bc624b50964f05c" providerId="LiveId" clId="{581FD298-A9A0-48CE-8FB0-21707532F776}" dt="2025-11-09T11:52:52.202" v="92" actId="403"/>
          <ac:spMkLst>
            <pc:docMk/>
            <pc:sldMk cId="2068678898" sldId="277"/>
            <ac:spMk id="4" creationId="{97F348EC-88E5-5C26-1944-CF9E0AAB1D09}"/>
          </ac:spMkLst>
        </pc:spChg>
        <pc:spChg chg="add mod">
          <ac:chgData name="Mr. Saurabh Shirole" userId="4bc624b50964f05c" providerId="LiveId" clId="{581FD298-A9A0-48CE-8FB0-21707532F776}" dt="2025-11-09T11:52:52.202" v="92" actId="403"/>
          <ac:spMkLst>
            <pc:docMk/>
            <pc:sldMk cId="2068678898" sldId="277"/>
            <ac:spMk id="5" creationId="{5D85B374-CD87-79A4-BA74-045E322B0140}"/>
          </ac:spMkLst>
        </pc:spChg>
        <pc:spChg chg="mod">
          <ac:chgData name="Mr. Saurabh Shirole" userId="4bc624b50964f05c" providerId="LiveId" clId="{581FD298-A9A0-48CE-8FB0-21707532F776}" dt="2025-11-09T11:52:52.202" v="92" actId="403"/>
          <ac:spMkLst>
            <pc:docMk/>
            <pc:sldMk cId="2068678898" sldId="277"/>
            <ac:spMk id="6" creationId="{EFBCA7A6-4560-026A-D819-5E5856BB8646}"/>
          </ac:spMkLst>
        </pc:spChg>
        <pc:spChg chg="add mod">
          <ac:chgData name="Mr. Saurabh Shirole" userId="4bc624b50964f05c" providerId="LiveId" clId="{581FD298-A9A0-48CE-8FB0-21707532F776}" dt="2025-11-09T11:41:34.984" v="13"/>
          <ac:spMkLst>
            <pc:docMk/>
            <pc:sldMk cId="2068678898" sldId="277"/>
            <ac:spMk id="8" creationId="{C15DB5E8-CDF6-6EA4-B52D-A84DDF6CD7E4}"/>
          </ac:spMkLst>
        </pc:spChg>
        <pc:spChg chg="add mod">
          <ac:chgData name="Mr. Saurabh Shirole" userId="4bc624b50964f05c" providerId="LiveId" clId="{581FD298-A9A0-48CE-8FB0-21707532F776}" dt="2025-11-09T11:52:52.202" v="92" actId="403"/>
          <ac:spMkLst>
            <pc:docMk/>
            <pc:sldMk cId="2068678898" sldId="277"/>
            <ac:spMk id="9" creationId="{ABC149B8-1EF0-3D5E-6A2C-8D165D551D70}"/>
          </ac:spMkLst>
        </pc:spChg>
        <pc:spChg chg="add mod">
          <ac:chgData name="Mr. Saurabh Shirole" userId="4bc624b50964f05c" providerId="LiveId" clId="{581FD298-A9A0-48CE-8FB0-21707532F776}" dt="2025-11-09T11:41:34.984" v="13"/>
          <ac:spMkLst>
            <pc:docMk/>
            <pc:sldMk cId="2068678898" sldId="277"/>
            <ac:spMk id="10" creationId="{48A2A8B3-4073-DDF1-0270-50F613EE8B94}"/>
          </ac:spMkLst>
        </pc:spChg>
        <pc:spChg chg="mod">
          <ac:chgData name="Mr. Saurabh Shirole" userId="4bc624b50964f05c" providerId="LiveId" clId="{581FD298-A9A0-48CE-8FB0-21707532F776}" dt="2025-11-09T11:52:52.202" v="92" actId="403"/>
          <ac:spMkLst>
            <pc:docMk/>
            <pc:sldMk cId="2068678898" sldId="277"/>
            <ac:spMk id="12" creationId="{95A9F94B-0758-ADC1-B6C2-344DF86A2B6C}"/>
          </ac:spMkLst>
        </pc:spChg>
        <pc:spChg chg="mod">
          <ac:chgData name="Mr. Saurabh Shirole" userId="4bc624b50964f05c" providerId="LiveId" clId="{581FD298-A9A0-48CE-8FB0-21707532F776}" dt="2025-11-09T11:52:52.202" v="92" actId="403"/>
          <ac:spMkLst>
            <pc:docMk/>
            <pc:sldMk cId="2068678898" sldId="277"/>
            <ac:spMk id="13" creationId="{A56B3393-FEF7-52DA-662E-F3B883328A37}"/>
          </ac:spMkLst>
        </pc:spChg>
        <pc:spChg chg="add mod">
          <ac:chgData name="Mr. Saurabh Shirole" userId="4bc624b50964f05c" providerId="LiveId" clId="{581FD298-A9A0-48CE-8FB0-21707532F776}" dt="2025-11-09T11:41:34.984" v="13"/>
          <ac:spMkLst>
            <pc:docMk/>
            <pc:sldMk cId="2068678898" sldId="277"/>
            <ac:spMk id="15" creationId="{6D9031B6-BDFC-3470-BB7B-B1EC456139DF}"/>
          </ac:spMkLst>
        </pc:spChg>
        <pc:spChg chg="add mod">
          <ac:chgData name="Mr. Saurabh Shirole" userId="4bc624b50964f05c" providerId="LiveId" clId="{581FD298-A9A0-48CE-8FB0-21707532F776}" dt="2025-11-09T11:52:52.202" v="92" actId="403"/>
          <ac:spMkLst>
            <pc:docMk/>
            <pc:sldMk cId="2068678898" sldId="277"/>
            <ac:spMk id="17" creationId="{374D3942-89C8-1C15-98DB-3D14864D4CF9}"/>
          </ac:spMkLst>
        </pc:spChg>
        <pc:spChg chg="add mod">
          <ac:chgData name="Mr. Saurabh Shirole" userId="4bc624b50964f05c" providerId="LiveId" clId="{581FD298-A9A0-48CE-8FB0-21707532F776}" dt="2025-11-09T11:52:52.202" v="92" actId="403"/>
          <ac:spMkLst>
            <pc:docMk/>
            <pc:sldMk cId="2068678898" sldId="277"/>
            <ac:spMk id="18" creationId="{67FA2F13-64EC-1802-F14A-DE42B331C593}"/>
          </ac:spMkLst>
        </pc:spChg>
        <pc:spChg chg="add mod">
          <ac:chgData name="Mr. Saurabh Shirole" userId="4bc624b50964f05c" providerId="LiveId" clId="{581FD298-A9A0-48CE-8FB0-21707532F776}" dt="2025-11-09T11:41:34.984" v="13"/>
          <ac:spMkLst>
            <pc:docMk/>
            <pc:sldMk cId="2068678898" sldId="277"/>
            <ac:spMk id="19" creationId="{93FEEA26-1967-EC58-103C-55661026A54B}"/>
          </ac:spMkLst>
        </pc:spChg>
        <pc:spChg chg="mod">
          <ac:chgData name="Mr. Saurabh Shirole" userId="4bc624b50964f05c" providerId="LiveId" clId="{581FD298-A9A0-48CE-8FB0-21707532F776}" dt="2025-11-09T11:52:52.202" v="92" actId="403"/>
          <ac:spMkLst>
            <pc:docMk/>
            <pc:sldMk cId="2068678898" sldId="277"/>
            <ac:spMk id="20" creationId="{7CC5F24E-6F89-F66E-3130-24034991AFB5}"/>
          </ac:spMkLst>
        </pc:spChg>
        <pc:spChg chg="add mod">
          <ac:chgData name="Mr. Saurabh Shirole" userId="4bc624b50964f05c" providerId="LiveId" clId="{581FD298-A9A0-48CE-8FB0-21707532F776}" dt="2025-11-09T11:52:52.202" v="92" actId="403"/>
          <ac:spMkLst>
            <pc:docMk/>
            <pc:sldMk cId="2068678898" sldId="277"/>
            <ac:spMk id="22" creationId="{E72AE0D8-6C7F-2CD4-55FF-D2C2069344AE}"/>
          </ac:spMkLst>
        </pc:spChg>
      </pc:sldChg>
      <pc:sldMasterChg chg="modTransition modSldLayout">
        <pc:chgData name="Mr. Saurabh Shirole" userId="4bc624b50964f05c" providerId="LiveId" clId="{581FD298-A9A0-48CE-8FB0-21707532F776}" dt="2025-11-09T11:54:19.882" v="96"/>
        <pc:sldMasterMkLst>
          <pc:docMk/>
          <pc:sldMasterMk cId="0" sldId="2147483648"/>
        </pc:sldMasterMkLst>
        <pc:sldLayoutChg chg="modTransition">
          <pc:chgData name="Mr. Saurabh Shirole" userId="4bc624b50964f05c" providerId="LiveId" clId="{581FD298-A9A0-48CE-8FB0-21707532F776}" dt="2025-11-09T11:54:19.882" v="96"/>
          <pc:sldLayoutMkLst>
            <pc:docMk/>
            <pc:sldMasterMk cId="0" sldId="2147483648"/>
            <pc:sldLayoutMk cId="0" sldId="2147483649"/>
          </pc:sldLayoutMkLst>
        </pc:sldLayoutChg>
        <pc:sldLayoutChg chg="modTransition">
          <pc:chgData name="Mr. Saurabh Shirole" userId="4bc624b50964f05c" providerId="LiveId" clId="{581FD298-A9A0-48CE-8FB0-21707532F776}" dt="2025-11-09T11:54:19.882" v="96"/>
          <pc:sldLayoutMkLst>
            <pc:docMk/>
            <pc:sldMasterMk cId="0" sldId="2147483648"/>
            <pc:sldLayoutMk cId="0" sldId="2147483650"/>
          </pc:sldLayoutMkLst>
        </pc:sldLayoutChg>
        <pc:sldLayoutChg chg="modTransition">
          <pc:chgData name="Mr. Saurabh Shirole" userId="4bc624b50964f05c" providerId="LiveId" clId="{581FD298-A9A0-48CE-8FB0-21707532F776}" dt="2025-11-09T11:54:19.882" v="96"/>
          <pc:sldLayoutMkLst>
            <pc:docMk/>
            <pc:sldMasterMk cId="0" sldId="2147483648"/>
            <pc:sldLayoutMk cId="0" sldId="2147483651"/>
          </pc:sldLayoutMkLst>
        </pc:sldLayoutChg>
        <pc:sldLayoutChg chg="modTransition">
          <pc:chgData name="Mr. Saurabh Shirole" userId="4bc624b50964f05c" providerId="LiveId" clId="{581FD298-A9A0-48CE-8FB0-21707532F776}" dt="2025-11-09T11:54:19.882" v="96"/>
          <pc:sldLayoutMkLst>
            <pc:docMk/>
            <pc:sldMasterMk cId="0" sldId="2147483648"/>
            <pc:sldLayoutMk cId="0" sldId="2147483652"/>
          </pc:sldLayoutMkLst>
        </pc:sldLayoutChg>
        <pc:sldLayoutChg chg="modTransition">
          <pc:chgData name="Mr. Saurabh Shirole" userId="4bc624b50964f05c" providerId="LiveId" clId="{581FD298-A9A0-48CE-8FB0-21707532F776}" dt="2025-11-09T11:54:19.882" v="96"/>
          <pc:sldLayoutMkLst>
            <pc:docMk/>
            <pc:sldMasterMk cId="0" sldId="2147483648"/>
            <pc:sldLayoutMk cId="0" sldId="2147483653"/>
          </pc:sldLayoutMkLst>
        </pc:sldLayoutChg>
        <pc:sldLayoutChg chg="modTransition">
          <pc:chgData name="Mr. Saurabh Shirole" userId="4bc624b50964f05c" providerId="LiveId" clId="{581FD298-A9A0-48CE-8FB0-21707532F776}" dt="2025-11-09T11:54:19.882" v="96"/>
          <pc:sldLayoutMkLst>
            <pc:docMk/>
            <pc:sldMasterMk cId="0" sldId="2147483648"/>
            <pc:sldLayoutMk cId="0" sldId="2147483654"/>
          </pc:sldLayoutMkLst>
        </pc:sldLayoutChg>
        <pc:sldLayoutChg chg="modTransition">
          <pc:chgData name="Mr. Saurabh Shirole" userId="4bc624b50964f05c" providerId="LiveId" clId="{581FD298-A9A0-48CE-8FB0-21707532F776}" dt="2025-11-09T11:54:19.882" v="96"/>
          <pc:sldLayoutMkLst>
            <pc:docMk/>
            <pc:sldMasterMk cId="0" sldId="2147483648"/>
            <pc:sldLayoutMk cId="0" sldId="2147483655"/>
          </pc:sldLayoutMkLst>
        </pc:sldLayoutChg>
        <pc:sldLayoutChg chg="modTransition">
          <pc:chgData name="Mr. Saurabh Shirole" userId="4bc624b50964f05c" providerId="LiveId" clId="{581FD298-A9A0-48CE-8FB0-21707532F776}" dt="2025-11-09T11:54:19.882" v="96"/>
          <pc:sldLayoutMkLst>
            <pc:docMk/>
            <pc:sldMasterMk cId="0" sldId="2147483648"/>
            <pc:sldLayoutMk cId="0" sldId="2147483656"/>
          </pc:sldLayoutMkLst>
        </pc:sldLayoutChg>
        <pc:sldLayoutChg chg="modTransition">
          <pc:chgData name="Mr. Saurabh Shirole" userId="4bc624b50964f05c" providerId="LiveId" clId="{581FD298-A9A0-48CE-8FB0-21707532F776}" dt="2025-11-09T11:54:19.882" v="96"/>
          <pc:sldLayoutMkLst>
            <pc:docMk/>
            <pc:sldMasterMk cId="0" sldId="2147483648"/>
            <pc:sldLayoutMk cId="0" sldId="2147483657"/>
          </pc:sldLayoutMkLst>
        </pc:sldLayoutChg>
        <pc:sldLayoutChg chg="modTransition">
          <pc:chgData name="Mr. Saurabh Shirole" userId="4bc624b50964f05c" providerId="LiveId" clId="{581FD298-A9A0-48CE-8FB0-21707532F776}" dt="2025-11-09T11:54:19.882" v="96"/>
          <pc:sldLayoutMkLst>
            <pc:docMk/>
            <pc:sldMasterMk cId="0" sldId="2147483648"/>
            <pc:sldLayoutMk cId="0" sldId="2147483658"/>
          </pc:sldLayoutMkLst>
        </pc:sldLayoutChg>
        <pc:sldLayoutChg chg="modTransition">
          <pc:chgData name="Mr. Saurabh Shirole" userId="4bc624b50964f05c" providerId="LiveId" clId="{581FD298-A9A0-48CE-8FB0-21707532F776}" dt="2025-11-09T11:54:19.882" v="96"/>
          <pc:sldLayoutMkLst>
            <pc:docMk/>
            <pc:sldMasterMk cId="0" sldId="2147483648"/>
            <pc:sldLayoutMk cId="0" sldId="2147483659"/>
          </pc:sldLayoutMkLst>
        </pc:sldLayoutChg>
        <pc:sldLayoutChg chg="modTransition">
          <pc:chgData name="Mr. Saurabh Shirole" userId="4bc624b50964f05c" providerId="LiveId" clId="{581FD298-A9A0-48CE-8FB0-21707532F776}" dt="2025-11-09T11:54:19.882" v="96"/>
          <pc:sldLayoutMkLst>
            <pc:docMk/>
            <pc:sldMasterMk cId="0" sldId="2147483648"/>
            <pc:sldLayoutMk cId="0" sldId="2147483660"/>
          </pc:sldLayoutMkLst>
        </pc:sldLayoutChg>
        <pc:sldLayoutChg chg="modTransition">
          <pc:chgData name="Mr. Saurabh Shirole" userId="4bc624b50964f05c" providerId="LiveId" clId="{581FD298-A9A0-48CE-8FB0-21707532F776}" dt="2025-11-09T11:54:19.882" v="96"/>
          <pc:sldLayoutMkLst>
            <pc:docMk/>
            <pc:sldMasterMk cId="0" sldId="2147483648"/>
            <pc:sldLayoutMk cId="0" sldId="2147483661"/>
          </pc:sldLayoutMkLst>
        </pc:sldLayoutChg>
        <pc:sldLayoutChg chg="modTransition">
          <pc:chgData name="Mr. Saurabh Shirole" userId="4bc624b50964f05c" providerId="LiveId" clId="{581FD298-A9A0-48CE-8FB0-21707532F776}" dt="2025-11-09T11:54:19.882" v="96"/>
          <pc:sldLayoutMkLst>
            <pc:docMk/>
            <pc:sldMasterMk cId="0" sldId="2147483648"/>
            <pc:sldLayoutMk cId="0" sldId="214748366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238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E5DCBD-ECE9-B64F-62AF-4661E4E292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7FADF6-09C0-B1C4-2864-B1617D71F4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407464-EE24-6515-4737-7392BC39E68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52E385C-E987-5667-38BA-D919A6DBADCA}"/>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3345050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2A2045-D1C0-441A-4081-B2EF1A5722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1ACE47-6F88-6881-2604-3DEB350544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A45BD8-F432-AA3B-C7F4-C7D6D0B5CC5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45C5AD0-43A0-D1B6-9045-DC2B53F1600F}"/>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028874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transition spd="med" advClick="0" advTm="3000">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transition spd="med" advClick="0" advTm="3000">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transition spd="med" advClick="0" advTm="3000">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transition spd="med" advClick="0" advTm="3000">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transition spd="med" advClick="0" advTm="3000">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transition spd="med" advClick="0" advTm="3000">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transition spd="med" advClick="0" advTm="300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transition spd="med" advClick="0" advTm="3000">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transition spd="med" advClick="0" advTm="3000">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transition spd="med" advClick="0" advTm="3000">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transition spd="med" advClick="0" advTm="3000">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transition spd="med" advClick="0" advTm="3000">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transition spd="med" advClick="0" advTm="3000">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transition spd="med" advClick="0" advTm="3000">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advClick="0" advTm="3000">
    <p:fade/>
  </p:transition>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app.powerbi.com/groups/me/reports/7ddd3cfd-6fde-4b6b-afc8-cf47c5235001/de59eac3adc40ea8f381?experience=power-bi"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5.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12.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hyperlink" Target="https://github.com/saurabhks001"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svg"/><Relationship Id="rId11" Type="http://schemas.openxmlformats.org/officeDocument/2006/relationships/image" Target="../media/image10.svg"/><Relationship Id="rId5" Type="http://schemas.openxmlformats.org/officeDocument/2006/relationships/image" Target="../media/image5.png"/><Relationship Id="rId10" Type="http://schemas.openxmlformats.org/officeDocument/2006/relationships/image" Target="../media/image9.png"/><Relationship Id="rId4" Type="http://schemas.openxmlformats.org/officeDocument/2006/relationships/image" Target="../media/image4.svg"/><Relationship Id="rId9" Type="http://schemas.openxmlformats.org/officeDocument/2006/relationships/hyperlink" Target="http://www.linkedin.com/in/saurabh-shirole-19136a361"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889C9FA0-D276-4C9C-1DFB-AA27AD3679E7}"/>
              </a:ext>
            </a:extLst>
          </p:cNvPr>
          <p:cNvPicPr>
            <a:picLocks noChangeAspect="1"/>
          </p:cNvPicPr>
          <p:nvPr/>
        </p:nvPicPr>
        <p:blipFill>
          <a:blip r:embed="rId3"/>
          <a:stretch>
            <a:fillRect/>
          </a:stretch>
        </p:blipFill>
        <p:spPr>
          <a:xfrm>
            <a:off x="8869680" y="0"/>
            <a:ext cx="5760720" cy="8229600"/>
          </a:xfrm>
          <a:prstGeom prst="rect">
            <a:avLst/>
          </a:prstGeom>
        </p:spPr>
      </p:pic>
      <p:sp>
        <p:nvSpPr>
          <p:cNvPr id="4" name="Text 0">
            <a:extLst>
              <a:ext uri="{FF2B5EF4-FFF2-40B4-BE49-F238E27FC236}">
                <a16:creationId xmlns:a16="http://schemas.microsoft.com/office/drawing/2014/main" id="{1F87BC87-C132-5082-619C-0881B70E98FE}"/>
              </a:ext>
            </a:extLst>
          </p:cNvPr>
          <p:cNvSpPr/>
          <p:nvPr/>
        </p:nvSpPr>
        <p:spPr>
          <a:xfrm>
            <a:off x="793790" y="1639229"/>
            <a:ext cx="3004899" cy="451270"/>
          </a:xfrm>
          <a:prstGeom prst="rect">
            <a:avLst/>
          </a:prstGeom>
          <a:noFill/>
          <a:ln/>
        </p:spPr>
        <p:txBody>
          <a:bodyPr wrap="none" lIns="0" tIns="0" rIns="0" bIns="0" rtlCol="0" anchor="t"/>
          <a:lstStyle/>
          <a:p>
            <a:pPr marL="0" indent="0" algn="l">
              <a:lnSpc>
                <a:spcPts val="2750"/>
              </a:lnSpc>
              <a:buNone/>
            </a:pPr>
            <a:r>
              <a:rPr lang="en-US" sz="2200" dirty="0">
                <a:latin typeface="Montserrat Medium" panose="00000600000000000000" pitchFamily="2" charset="0"/>
                <a:ea typeface="Instrument Sans Semi Bold" pitchFamily="34" charset="-122"/>
                <a:cs typeface="Instrument Sans Semi Bold" pitchFamily="34" charset="-120"/>
              </a:rPr>
              <a:t>Power BI Data Analysis</a:t>
            </a:r>
            <a:endParaRPr lang="en-US" sz="2200" dirty="0">
              <a:latin typeface="Montserrat Medium" panose="00000600000000000000" pitchFamily="2" charset="0"/>
            </a:endParaRPr>
          </a:p>
        </p:txBody>
      </p:sp>
      <p:sp>
        <p:nvSpPr>
          <p:cNvPr id="7" name="Text 1">
            <a:extLst>
              <a:ext uri="{FF2B5EF4-FFF2-40B4-BE49-F238E27FC236}">
                <a16:creationId xmlns:a16="http://schemas.microsoft.com/office/drawing/2014/main" id="{BBD910B5-4CAF-5B31-DC89-77DF216A25BA}"/>
              </a:ext>
            </a:extLst>
          </p:cNvPr>
          <p:cNvSpPr/>
          <p:nvPr/>
        </p:nvSpPr>
        <p:spPr>
          <a:xfrm>
            <a:off x="793790" y="2181225"/>
            <a:ext cx="7556421" cy="1417558"/>
          </a:xfrm>
          <a:prstGeom prst="rect">
            <a:avLst/>
          </a:prstGeom>
          <a:noFill/>
          <a:ln/>
        </p:spPr>
        <p:txBody>
          <a:bodyPr wrap="square" lIns="0" tIns="0" rIns="0" bIns="0" rtlCol="0" anchor="t"/>
          <a:lstStyle/>
          <a:p>
            <a:pPr marL="0" indent="0" algn="l">
              <a:lnSpc>
                <a:spcPts val="5550"/>
              </a:lnSpc>
              <a:buNone/>
            </a:pPr>
            <a:r>
              <a:rPr lang="en-US" sz="4450" dirty="0">
                <a:latin typeface="Montserrat Medium" panose="00000600000000000000" pitchFamily="2" charset="0"/>
                <a:ea typeface="Instrument Sans Semi Bold" pitchFamily="34" charset="-122"/>
                <a:cs typeface="Instrument Sans Semi Bold" pitchFamily="34" charset="-120"/>
              </a:rPr>
              <a:t>Telecom Customer Churn Analysis</a:t>
            </a:r>
            <a:endParaRPr lang="en-US" sz="4450" dirty="0">
              <a:latin typeface="Montserrat Medium" panose="00000600000000000000" pitchFamily="2" charset="0"/>
            </a:endParaRPr>
          </a:p>
        </p:txBody>
      </p:sp>
      <p:sp>
        <p:nvSpPr>
          <p:cNvPr id="8" name="Text 2">
            <a:extLst>
              <a:ext uri="{FF2B5EF4-FFF2-40B4-BE49-F238E27FC236}">
                <a16:creationId xmlns:a16="http://schemas.microsoft.com/office/drawing/2014/main" id="{D123CE98-EEDB-1C41-CA55-881C6F467B59}"/>
              </a:ext>
            </a:extLst>
          </p:cNvPr>
          <p:cNvSpPr/>
          <p:nvPr/>
        </p:nvSpPr>
        <p:spPr>
          <a:xfrm>
            <a:off x="793790" y="3689509"/>
            <a:ext cx="4609624" cy="425291"/>
          </a:xfrm>
          <a:prstGeom prst="rect">
            <a:avLst/>
          </a:prstGeom>
          <a:noFill/>
          <a:ln/>
        </p:spPr>
        <p:txBody>
          <a:bodyPr wrap="none" lIns="0" tIns="0" rIns="0" bIns="0" rtlCol="0" anchor="t"/>
          <a:lstStyle/>
          <a:p>
            <a:pPr marL="0" indent="0" algn="l">
              <a:lnSpc>
                <a:spcPts val="3300"/>
              </a:lnSpc>
              <a:buNone/>
            </a:pPr>
            <a:r>
              <a:rPr lang="en-US" sz="2650" dirty="0">
                <a:latin typeface="Montserrat Medium" panose="00000600000000000000" pitchFamily="2" charset="0"/>
                <a:ea typeface="Instrument Sans Semi Bold" pitchFamily="34" charset="-122"/>
                <a:cs typeface="Instrument Sans Semi Bold" pitchFamily="34" charset="-120"/>
              </a:rPr>
              <a:t>Power BI Dashboard Analysis</a:t>
            </a:r>
            <a:endParaRPr lang="en-US" sz="2650" dirty="0">
              <a:latin typeface="Montserrat Medium" panose="00000600000000000000" pitchFamily="2" charset="0"/>
            </a:endParaRPr>
          </a:p>
        </p:txBody>
      </p:sp>
      <p:sp>
        <p:nvSpPr>
          <p:cNvPr id="9" name="Text 3">
            <a:extLst>
              <a:ext uri="{FF2B5EF4-FFF2-40B4-BE49-F238E27FC236}">
                <a16:creationId xmlns:a16="http://schemas.microsoft.com/office/drawing/2014/main" id="{B1046A55-99EA-BCF2-0547-58BE96CFFAD8}"/>
              </a:ext>
            </a:extLst>
          </p:cNvPr>
          <p:cNvSpPr/>
          <p:nvPr/>
        </p:nvSpPr>
        <p:spPr>
          <a:xfrm>
            <a:off x="793790" y="4454962"/>
            <a:ext cx="7556421" cy="725805"/>
          </a:xfrm>
          <a:prstGeom prst="rect">
            <a:avLst/>
          </a:prstGeom>
          <a:noFill/>
          <a:ln/>
        </p:spPr>
        <p:txBody>
          <a:bodyPr wrap="square" lIns="0" tIns="0" rIns="0" bIns="0" rtlCol="0" anchor="t"/>
          <a:lstStyle/>
          <a:p>
            <a:pPr marL="0" indent="0" algn="l">
              <a:lnSpc>
                <a:spcPts val="2850"/>
              </a:lnSpc>
              <a:buNone/>
            </a:pPr>
            <a:r>
              <a:rPr lang="en-US" sz="1750" dirty="0">
                <a:latin typeface="Montserrat Medium" panose="00000600000000000000" pitchFamily="2" charset="0"/>
                <a:ea typeface="Instrument Sans Medium" pitchFamily="34" charset="-122"/>
                <a:cs typeface="Instrument Sans Medium" pitchFamily="34" charset="-120"/>
              </a:rPr>
              <a:t>Uncovering insights from customer behavior patterns through Power BI dashboard development and data analysis.</a:t>
            </a:r>
            <a:endParaRPr lang="en-US" sz="1750" dirty="0">
              <a:latin typeface="Montserrat Medium" panose="00000600000000000000" pitchFamily="2" charset="0"/>
            </a:endParaRPr>
          </a:p>
        </p:txBody>
      </p:sp>
      <p:sp>
        <p:nvSpPr>
          <p:cNvPr id="10" name="Text 4">
            <a:extLst>
              <a:ext uri="{FF2B5EF4-FFF2-40B4-BE49-F238E27FC236}">
                <a16:creationId xmlns:a16="http://schemas.microsoft.com/office/drawing/2014/main" id="{A763BFF2-6FDA-983B-2AF8-FAEC12169307}"/>
              </a:ext>
            </a:extLst>
          </p:cNvPr>
          <p:cNvSpPr/>
          <p:nvPr/>
        </p:nvSpPr>
        <p:spPr>
          <a:xfrm>
            <a:off x="648825" y="6036946"/>
            <a:ext cx="7556421" cy="362903"/>
          </a:xfrm>
          <a:prstGeom prst="rect">
            <a:avLst/>
          </a:prstGeom>
          <a:noFill/>
          <a:ln/>
        </p:spPr>
        <p:txBody>
          <a:bodyPr wrap="none" lIns="0" tIns="0" rIns="0" bIns="0" rtlCol="0" anchor="t"/>
          <a:lstStyle/>
          <a:p>
            <a:pPr marL="0" indent="0" algn="l">
              <a:lnSpc>
                <a:spcPts val="2850"/>
              </a:lnSpc>
              <a:buNone/>
            </a:pPr>
            <a:r>
              <a:rPr lang="en-US" sz="1750" dirty="0">
                <a:latin typeface="Montserrat Medium" panose="00000600000000000000" pitchFamily="2" charset="0"/>
                <a:ea typeface="Instrument Sans Medium" pitchFamily="34" charset="-122"/>
                <a:cs typeface="Instrument Sans Medium" pitchFamily="34" charset="-120"/>
              </a:rPr>
              <a:t>Presented by:</a:t>
            </a:r>
            <a:endParaRPr lang="en-US" sz="1750" dirty="0">
              <a:latin typeface="Montserrat Medium" panose="00000600000000000000" pitchFamily="2" charset="0"/>
            </a:endParaRPr>
          </a:p>
        </p:txBody>
      </p:sp>
      <p:sp>
        <p:nvSpPr>
          <p:cNvPr id="11" name="Text 5">
            <a:extLst>
              <a:ext uri="{FF2B5EF4-FFF2-40B4-BE49-F238E27FC236}">
                <a16:creationId xmlns:a16="http://schemas.microsoft.com/office/drawing/2014/main" id="{B1324369-08A0-31AA-0A1B-24858F0BF5F2}"/>
              </a:ext>
            </a:extLst>
          </p:cNvPr>
          <p:cNvSpPr/>
          <p:nvPr/>
        </p:nvSpPr>
        <p:spPr>
          <a:xfrm>
            <a:off x="648825" y="6613161"/>
            <a:ext cx="2835235" cy="354330"/>
          </a:xfrm>
          <a:prstGeom prst="rect">
            <a:avLst/>
          </a:prstGeom>
          <a:noFill/>
          <a:ln/>
        </p:spPr>
        <p:txBody>
          <a:bodyPr wrap="none" lIns="0" tIns="0" rIns="0" bIns="0" rtlCol="0" anchor="t"/>
          <a:lstStyle/>
          <a:p>
            <a:pPr marL="0" indent="0" algn="l">
              <a:lnSpc>
                <a:spcPts val="2750"/>
              </a:lnSpc>
              <a:buNone/>
            </a:pPr>
            <a:r>
              <a:rPr lang="en-US" sz="2200" dirty="0">
                <a:latin typeface="Montserrat Medium" panose="00000600000000000000" pitchFamily="2" charset="0"/>
                <a:ea typeface="Instrument Sans Semi Bold" pitchFamily="34" charset="-122"/>
                <a:cs typeface="Instrument Sans Semi Bold" pitchFamily="34" charset="-120"/>
              </a:rPr>
              <a:t>Saurabh Shirole</a:t>
            </a:r>
            <a:endParaRPr lang="en-US" sz="2200" dirty="0">
              <a:latin typeface="Montserrat Medium" panose="00000600000000000000" pitchFamily="2" charset="0"/>
            </a:endParaRPr>
          </a:p>
        </p:txBody>
      </p:sp>
    </p:spTree>
  </p:cSld>
  <p:clrMapOvr>
    <a:masterClrMapping/>
  </p:clrMapOvr>
  <p:transition spd="med" advClick="0" advTm="3000">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559614" y="516435"/>
            <a:ext cx="5439489" cy="566976"/>
          </a:xfrm>
          <a:prstGeom prst="rect">
            <a:avLst/>
          </a:prstGeom>
          <a:noFill/>
          <a:ln/>
        </p:spPr>
        <p:txBody>
          <a:bodyPr wrap="none" lIns="0" tIns="0" rIns="0" bIns="0" rtlCol="0" anchor="t"/>
          <a:lstStyle/>
          <a:p>
            <a:pPr marL="0" indent="0" algn="l">
              <a:lnSpc>
                <a:spcPts val="4450"/>
              </a:lnSpc>
              <a:buNone/>
            </a:pPr>
            <a:r>
              <a:rPr lang="en-US" sz="3550" b="1" dirty="0">
                <a:latin typeface="Montserrat Medium" pitchFamily="34" charset="0"/>
                <a:ea typeface="Montserrat Medium" pitchFamily="34" charset="-122"/>
                <a:cs typeface="Montserrat Medium" pitchFamily="34" charset="-120"/>
              </a:rPr>
              <a:t>Link To The Dashboard</a:t>
            </a:r>
            <a:endParaRPr lang="en-US" sz="3550" dirty="0"/>
          </a:p>
        </p:txBody>
      </p:sp>
      <p:sp>
        <p:nvSpPr>
          <p:cNvPr id="5" name="TextBox 4">
            <a:extLst>
              <a:ext uri="{FF2B5EF4-FFF2-40B4-BE49-F238E27FC236}">
                <a16:creationId xmlns:a16="http://schemas.microsoft.com/office/drawing/2014/main" id="{DAD09F49-6666-21CC-D41A-FBDBA1D7A6C9}"/>
              </a:ext>
            </a:extLst>
          </p:cNvPr>
          <p:cNvSpPr txBox="1"/>
          <p:nvPr/>
        </p:nvSpPr>
        <p:spPr>
          <a:xfrm>
            <a:off x="3055435" y="3530025"/>
            <a:ext cx="3423424" cy="584775"/>
          </a:xfrm>
          <a:prstGeom prst="rect">
            <a:avLst/>
          </a:prstGeom>
          <a:noFill/>
        </p:spPr>
        <p:txBody>
          <a:bodyPr wrap="square" rtlCol="0">
            <a:spAutoFit/>
          </a:bodyPr>
          <a:lstStyle/>
          <a:p>
            <a:r>
              <a:rPr lang="en-IN" sz="3200" dirty="0">
                <a:hlinkClick r:id="rId3"/>
              </a:rPr>
              <a:t>Click here</a:t>
            </a:r>
            <a:endParaRPr lang="en-IN" dirty="0"/>
          </a:p>
        </p:txBody>
      </p:sp>
      <p:pic>
        <p:nvPicPr>
          <p:cNvPr id="1026" name="Picture 2" descr="Cartoon dashboard scene with dark blue bg">
            <a:extLst>
              <a:ext uri="{FF2B5EF4-FFF2-40B4-BE49-F238E27FC236}">
                <a16:creationId xmlns:a16="http://schemas.microsoft.com/office/drawing/2014/main" id="{3DA18B5D-434A-A266-484E-421EC38690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1299" y="0"/>
            <a:ext cx="5999100" cy="822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advClick="0" advTm="3000">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FCEAB1E4-1EF8-BC6C-766C-F17A5CCCFA54}"/>
              </a:ext>
            </a:extLst>
          </p:cNvPr>
          <p:cNvSpPr/>
          <p:nvPr/>
        </p:nvSpPr>
        <p:spPr>
          <a:xfrm>
            <a:off x="793790" y="623768"/>
            <a:ext cx="8156019" cy="708779"/>
          </a:xfrm>
          <a:prstGeom prst="rect">
            <a:avLst/>
          </a:prstGeom>
          <a:noFill/>
          <a:ln/>
        </p:spPr>
        <p:txBody>
          <a:bodyPr wrap="none" lIns="0" tIns="0" rIns="0" bIns="0" rtlCol="0" anchor="t"/>
          <a:lstStyle/>
          <a:p>
            <a:pPr marL="0" indent="0" algn="l">
              <a:lnSpc>
                <a:spcPts val="5550"/>
              </a:lnSpc>
              <a:buNone/>
            </a:pPr>
            <a:r>
              <a:rPr lang="en-US" sz="4800" dirty="0">
                <a:latin typeface="Montserrat Medium" panose="00000600000000000000" pitchFamily="2" charset="0"/>
                <a:ea typeface="Instrument Sans Semi Bold" pitchFamily="34" charset="-122"/>
                <a:cs typeface="Instrument Sans Semi Bold" pitchFamily="34" charset="-120"/>
              </a:rPr>
              <a:t>Key Findings from the Analysis</a:t>
            </a:r>
            <a:endParaRPr lang="en-US" sz="4800" dirty="0">
              <a:latin typeface="Montserrat Medium" panose="00000600000000000000" pitchFamily="2" charset="0"/>
            </a:endParaRPr>
          </a:p>
        </p:txBody>
      </p:sp>
      <p:sp>
        <p:nvSpPr>
          <p:cNvPr id="3" name="Shape 1">
            <a:extLst>
              <a:ext uri="{FF2B5EF4-FFF2-40B4-BE49-F238E27FC236}">
                <a16:creationId xmlns:a16="http://schemas.microsoft.com/office/drawing/2014/main" id="{A9468B6A-6D85-5CD3-08FD-1A8FFDF320D6}"/>
              </a:ext>
            </a:extLst>
          </p:cNvPr>
          <p:cNvSpPr/>
          <p:nvPr/>
        </p:nvSpPr>
        <p:spPr>
          <a:xfrm>
            <a:off x="793790" y="1786176"/>
            <a:ext cx="510302" cy="510302"/>
          </a:xfrm>
          <a:prstGeom prst="roundRect">
            <a:avLst>
              <a:gd name="adj" fmla="val 40005"/>
            </a:avLst>
          </a:prstGeom>
          <a:solidFill>
            <a:srgbClr val="CEE6FD"/>
          </a:solidFill>
          <a:ln/>
        </p:spPr>
      </p:sp>
      <p:sp>
        <p:nvSpPr>
          <p:cNvPr id="4" name="Text 2">
            <a:extLst>
              <a:ext uri="{FF2B5EF4-FFF2-40B4-BE49-F238E27FC236}">
                <a16:creationId xmlns:a16="http://schemas.microsoft.com/office/drawing/2014/main" id="{97F348EC-88E5-5C26-1944-CF9E0AAB1D09}"/>
              </a:ext>
            </a:extLst>
          </p:cNvPr>
          <p:cNvSpPr/>
          <p:nvPr/>
        </p:nvSpPr>
        <p:spPr>
          <a:xfrm>
            <a:off x="878860" y="1828681"/>
            <a:ext cx="340162" cy="425291"/>
          </a:xfrm>
          <a:prstGeom prst="rect">
            <a:avLst/>
          </a:prstGeom>
          <a:noFill/>
          <a:ln/>
        </p:spPr>
        <p:txBody>
          <a:bodyPr wrap="none" lIns="0" tIns="0" rIns="0" bIns="0" rtlCol="0" anchor="t"/>
          <a:lstStyle/>
          <a:p>
            <a:pPr marL="0" indent="0" algn="ctr">
              <a:lnSpc>
                <a:spcPts val="2650"/>
              </a:lnSpc>
              <a:buNone/>
            </a:pPr>
            <a:r>
              <a:rPr lang="en-US" sz="2800" dirty="0">
                <a:latin typeface="Montserrat Medium" panose="00000600000000000000" pitchFamily="2" charset="0"/>
                <a:ea typeface="Instrument Sans Semi Bold" pitchFamily="34" charset="-122"/>
                <a:cs typeface="Instrument Sans Semi Bold" pitchFamily="34" charset="-120"/>
              </a:rPr>
              <a:t>1</a:t>
            </a:r>
            <a:endParaRPr lang="en-US" sz="2800" dirty="0">
              <a:latin typeface="Montserrat Medium" panose="00000600000000000000" pitchFamily="2" charset="0"/>
            </a:endParaRPr>
          </a:p>
        </p:txBody>
      </p:sp>
      <p:sp>
        <p:nvSpPr>
          <p:cNvPr id="5" name="Text 3">
            <a:extLst>
              <a:ext uri="{FF2B5EF4-FFF2-40B4-BE49-F238E27FC236}">
                <a16:creationId xmlns:a16="http://schemas.microsoft.com/office/drawing/2014/main" id="{5D85B374-CD87-79A4-BA74-045E322B0140}"/>
              </a:ext>
            </a:extLst>
          </p:cNvPr>
          <p:cNvSpPr/>
          <p:nvPr/>
        </p:nvSpPr>
        <p:spPr>
          <a:xfrm>
            <a:off x="1530906" y="1864042"/>
            <a:ext cx="2835235" cy="354330"/>
          </a:xfrm>
          <a:prstGeom prst="rect">
            <a:avLst/>
          </a:prstGeom>
          <a:noFill/>
          <a:ln/>
        </p:spPr>
        <p:txBody>
          <a:bodyPr wrap="none" lIns="0" tIns="0" rIns="0" bIns="0" rtlCol="0" anchor="t"/>
          <a:lstStyle/>
          <a:p>
            <a:pPr marL="0" indent="0" algn="l">
              <a:lnSpc>
                <a:spcPts val="2750"/>
              </a:lnSpc>
              <a:buNone/>
            </a:pPr>
            <a:r>
              <a:rPr lang="en-US" sz="2400" dirty="0">
                <a:latin typeface="Montserrat Medium" panose="00000600000000000000" pitchFamily="2" charset="0"/>
                <a:ea typeface="Instrument Sans Semi Bold" pitchFamily="34" charset="-122"/>
                <a:cs typeface="Instrument Sans Semi Bold" pitchFamily="34" charset="-120"/>
              </a:rPr>
              <a:t>Contract Type</a:t>
            </a:r>
            <a:endParaRPr lang="en-US" sz="2400" dirty="0">
              <a:latin typeface="Montserrat Medium" panose="00000600000000000000" pitchFamily="2" charset="0"/>
            </a:endParaRPr>
          </a:p>
        </p:txBody>
      </p:sp>
      <p:sp>
        <p:nvSpPr>
          <p:cNvPr id="6" name="Text 4">
            <a:extLst>
              <a:ext uri="{FF2B5EF4-FFF2-40B4-BE49-F238E27FC236}">
                <a16:creationId xmlns:a16="http://schemas.microsoft.com/office/drawing/2014/main" id="{EFBCA7A6-4560-026A-D819-5E5856BB8646}"/>
              </a:ext>
            </a:extLst>
          </p:cNvPr>
          <p:cNvSpPr/>
          <p:nvPr/>
        </p:nvSpPr>
        <p:spPr>
          <a:xfrm>
            <a:off x="1530906" y="2354461"/>
            <a:ext cx="3421499" cy="1088708"/>
          </a:xfrm>
          <a:prstGeom prst="rect">
            <a:avLst/>
          </a:prstGeom>
          <a:noFill/>
          <a:ln/>
        </p:spPr>
        <p:txBody>
          <a:bodyPr wrap="square" lIns="0" tIns="0" rIns="0" bIns="0" rtlCol="0" anchor="t"/>
          <a:lstStyle/>
          <a:p>
            <a:pPr marL="0" indent="0" algn="l">
              <a:lnSpc>
                <a:spcPts val="2850"/>
              </a:lnSpc>
              <a:buNone/>
            </a:pPr>
            <a:r>
              <a:rPr lang="en-US" dirty="0">
                <a:latin typeface="Montserrat Medium" panose="00000600000000000000" pitchFamily="2" charset="0"/>
                <a:ea typeface="Instrument Sans Medium" pitchFamily="34" charset="-122"/>
                <a:cs typeface="Instrument Sans Medium" pitchFamily="34" charset="-120"/>
              </a:rPr>
              <a:t>Month-to-month contract customers show the highest churn rates.</a:t>
            </a:r>
            <a:endParaRPr lang="en-US" dirty="0">
              <a:latin typeface="Montserrat Medium" panose="00000600000000000000" pitchFamily="2" charset="0"/>
            </a:endParaRPr>
          </a:p>
        </p:txBody>
      </p:sp>
      <p:sp>
        <p:nvSpPr>
          <p:cNvPr id="7" name="Shape 5">
            <a:extLst>
              <a:ext uri="{FF2B5EF4-FFF2-40B4-BE49-F238E27FC236}">
                <a16:creationId xmlns:a16="http://schemas.microsoft.com/office/drawing/2014/main" id="{CC544D36-5E00-656F-1615-55C4E04023F6}"/>
              </a:ext>
            </a:extLst>
          </p:cNvPr>
          <p:cNvSpPr/>
          <p:nvPr/>
        </p:nvSpPr>
        <p:spPr>
          <a:xfrm>
            <a:off x="5235893" y="1786176"/>
            <a:ext cx="510302" cy="510302"/>
          </a:xfrm>
          <a:prstGeom prst="roundRect">
            <a:avLst>
              <a:gd name="adj" fmla="val 40005"/>
            </a:avLst>
          </a:prstGeom>
          <a:solidFill>
            <a:srgbClr val="CEE6FD"/>
          </a:solidFill>
          <a:ln/>
        </p:spPr>
      </p:sp>
      <p:sp>
        <p:nvSpPr>
          <p:cNvPr id="8" name="Text 6">
            <a:extLst>
              <a:ext uri="{FF2B5EF4-FFF2-40B4-BE49-F238E27FC236}">
                <a16:creationId xmlns:a16="http://schemas.microsoft.com/office/drawing/2014/main" id="{C15DB5E8-CDF6-6EA4-B52D-A84DDF6CD7E4}"/>
              </a:ext>
            </a:extLst>
          </p:cNvPr>
          <p:cNvSpPr/>
          <p:nvPr/>
        </p:nvSpPr>
        <p:spPr>
          <a:xfrm>
            <a:off x="5320963" y="1828681"/>
            <a:ext cx="340162" cy="425291"/>
          </a:xfrm>
          <a:prstGeom prst="rect">
            <a:avLst/>
          </a:prstGeom>
          <a:noFill/>
          <a:ln/>
        </p:spPr>
        <p:txBody>
          <a:bodyPr wrap="none" lIns="0" tIns="0" rIns="0" bIns="0" rtlCol="0" anchor="t"/>
          <a:lstStyle/>
          <a:p>
            <a:pPr marL="0" indent="0" algn="ctr">
              <a:lnSpc>
                <a:spcPts val="2650"/>
              </a:lnSpc>
              <a:buNone/>
            </a:pPr>
            <a:r>
              <a:rPr lang="en-US" sz="2800" dirty="0">
                <a:latin typeface="Montserrat Medium" panose="00000600000000000000" pitchFamily="2" charset="0"/>
                <a:ea typeface="Instrument Sans Semi Bold" pitchFamily="34" charset="-122"/>
                <a:cs typeface="Instrument Sans Semi Bold" pitchFamily="34" charset="-120"/>
              </a:rPr>
              <a:t>2</a:t>
            </a:r>
            <a:endParaRPr lang="en-US" sz="2800" dirty="0">
              <a:latin typeface="Montserrat Medium" panose="00000600000000000000" pitchFamily="2" charset="0"/>
            </a:endParaRPr>
          </a:p>
        </p:txBody>
      </p:sp>
      <p:sp>
        <p:nvSpPr>
          <p:cNvPr id="9" name="Text 7">
            <a:extLst>
              <a:ext uri="{FF2B5EF4-FFF2-40B4-BE49-F238E27FC236}">
                <a16:creationId xmlns:a16="http://schemas.microsoft.com/office/drawing/2014/main" id="{ABC149B8-1EF0-3D5E-6A2C-8D165D551D70}"/>
              </a:ext>
            </a:extLst>
          </p:cNvPr>
          <p:cNvSpPr/>
          <p:nvPr/>
        </p:nvSpPr>
        <p:spPr>
          <a:xfrm>
            <a:off x="5973008" y="1864042"/>
            <a:ext cx="2835235" cy="354330"/>
          </a:xfrm>
          <a:prstGeom prst="rect">
            <a:avLst/>
          </a:prstGeom>
          <a:noFill/>
          <a:ln/>
        </p:spPr>
        <p:txBody>
          <a:bodyPr wrap="none" lIns="0" tIns="0" rIns="0" bIns="0" rtlCol="0" anchor="t"/>
          <a:lstStyle/>
          <a:p>
            <a:pPr marL="0" indent="0" algn="l">
              <a:lnSpc>
                <a:spcPts val="2750"/>
              </a:lnSpc>
              <a:buNone/>
            </a:pPr>
            <a:r>
              <a:rPr lang="en-US" sz="2400" dirty="0">
                <a:latin typeface="Montserrat Medium" panose="00000600000000000000" pitchFamily="2" charset="0"/>
                <a:ea typeface="Instrument Sans Semi Bold" pitchFamily="34" charset="-122"/>
                <a:cs typeface="Instrument Sans Semi Bold" pitchFamily="34" charset="-120"/>
              </a:rPr>
              <a:t>Demographics</a:t>
            </a:r>
            <a:endParaRPr lang="en-US" sz="2400" dirty="0">
              <a:latin typeface="Montserrat Medium" panose="00000600000000000000" pitchFamily="2" charset="0"/>
            </a:endParaRPr>
          </a:p>
        </p:txBody>
      </p:sp>
      <p:sp>
        <p:nvSpPr>
          <p:cNvPr id="10" name="Text 8">
            <a:extLst>
              <a:ext uri="{FF2B5EF4-FFF2-40B4-BE49-F238E27FC236}">
                <a16:creationId xmlns:a16="http://schemas.microsoft.com/office/drawing/2014/main" id="{48A2A8B3-4073-DDF1-0270-50F613EE8B94}"/>
              </a:ext>
            </a:extLst>
          </p:cNvPr>
          <p:cNvSpPr/>
          <p:nvPr/>
        </p:nvSpPr>
        <p:spPr>
          <a:xfrm>
            <a:off x="5973008" y="2354461"/>
            <a:ext cx="3421499" cy="725805"/>
          </a:xfrm>
          <a:prstGeom prst="rect">
            <a:avLst/>
          </a:prstGeom>
          <a:noFill/>
          <a:ln/>
        </p:spPr>
        <p:txBody>
          <a:bodyPr wrap="square" lIns="0" tIns="0" rIns="0" bIns="0" rtlCol="0" anchor="t"/>
          <a:lstStyle/>
          <a:p>
            <a:pPr marL="0" indent="0" algn="l">
              <a:lnSpc>
                <a:spcPts val="2850"/>
              </a:lnSpc>
              <a:buNone/>
            </a:pPr>
            <a:r>
              <a:rPr lang="en-US" dirty="0">
                <a:latin typeface="Montserrat Medium" panose="00000600000000000000" pitchFamily="2" charset="0"/>
                <a:ea typeface="Instrument Sans Medium" pitchFamily="34" charset="-122"/>
                <a:cs typeface="Instrument Sans Medium" pitchFamily="34" charset="-120"/>
              </a:rPr>
              <a:t>Senior citizens exhibit a higher probability of churning.</a:t>
            </a:r>
            <a:endParaRPr lang="en-US" dirty="0">
              <a:latin typeface="Montserrat Medium" panose="00000600000000000000" pitchFamily="2" charset="0"/>
            </a:endParaRPr>
          </a:p>
        </p:txBody>
      </p:sp>
      <p:sp>
        <p:nvSpPr>
          <p:cNvPr id="11" name="Shape 9">
            <a:extLst>
              <a:ext uri="{FF2B5EF4-FFF2-40B4-BE49-F238E27FC236}">
                <a16:creationId xmlns:a16="http://schemas.microsoft.com/office/drawing/2014/main" id="{19BC421F-C876-9A91-EA52-36EA9905D401}"/>
              </a:ext>
            </a:extLst>
          </p:cNvPr>
          <p:cNvSpPr/>
          <p:nvPr/>
        </p:nvSpPr>
        <p:spPr>
          <a:xfrm>
            <a:off x="9677995" y="1786176"/>
            <a:ext cx="510302" cy="510302"/>
          </a:xfrm>
          <a:prstGeom prst="roundRect">
            <a:avLst>
              <a:gd name="adj" fmla="val 40005"/>
            </a:avLst>
          </a:prstGeom>
          <a:solidFill>
            <a:srgbClr val="CEE6FD"/>
          </a:solidFill>
          <a:ln/>
        </p:spPr>
      </p:sp>
      <p:sp>
        <p:nvSpPr>
          <p:cNvPr id="12" name="Text 10">
            <a:extLst>
              <a:ext uri="{FF2B5EF4-FFF2-40B4-BE49-F238E27FC236}">
                <a16:creationId xmlns:a16="http://schemas.microsoft.com/office/drawing/2014/main" id="{95A9F94B-0758-ADC1-B6C2-344DF86A2B6C}"/>
              </a:ext>
            </a:extLst>
          </p:cNvPr>
          <p:cNvSpPr/>
          <p:nvPr/>
        </p:nvSpPr>
        <p:spPr>
          <a:xfrm>
            <a:off x="9763065" y="1828681"/>
            <a:ext cx="340162" cy="425291"/>
          </a:xfrm>
          <a:prstGeom prst="rect">
            <a:avLst/>
          </a:prstGeom>
          <a:noFill/>
          <a:ln/>
        </p:spPr>
        <p:txBody>
          <a:bodyPr wrap="none" lIns="0" tIns="0" rIns="0" bIns="0" rtlCol="0" anchor="t"/>
          <a:lstStyle/>
          <a:p>
            <a:pPr marL="0" indent="0" algn="ctr">
              <a:lnSpc>
                <a:spcPts val="2650"/>
              </a:lnSpc>
              <a:buNone/>
            </a:pPr>
            <a:r>
              <a:rPr lang="en-US" sz="2800" dirty="0">
                <a:latin typeface="Montserrat Medium" panose="00000600000000000000" pitchFamily="2" charset="0"/>
                <a:ea typeface="Instrument Sans Semi Bold" pitchFamily="34" charset="-122"/>
                <a:cs typeface="Instrument Sans Semi Bold" pitchFamily="34" charset="-120"/>
              </a:rPr>
              <a:t>3</a:t>
            </a:r>
            <a:endParaRPr lang="en-US" sz="2800" dirty="0">
              <a:latin typeface="Montserrat Medium" panose="00000600000000000000" pitchFamily="2" charset="0"/>
            </a:endParaRPr>
          </a:p>
        </p:txBody>
      </p:sp>
      <p:sp>
        <p:nvSpPr>
          <p:cNvPr id="13" name="Text 11">
            <a:extLst>
              <a:ext uri="{FF2B5EF4-FFF2-40B4-BE49-F238E27FC236}">
                <a16:creationId xmlns:a16="http://schemas.microsoft.com/office/drawing/2014/main" id="{A56B3393-FEF7-52DA-662E-F3B883328A37}"/>
              </a:ext>
            </a:extLst>
          </p:cNvPr>
          <p:cNvSpPr/>
          <p:nvPr/>
        </p:nvSpPr>
        <p:spPr>
          <a:xfrm>
            <a:off x="10415111" y="1864042"/>
            <a:ext cx="2835235" cy="354330"/>
          </a:xfrm>
          <a:prstGeom prst="rect">
            <a:avLst/>
          </a:prstGeom>
          <a:noFill/>
          <a:ln/>
        </p:spPr>
        <p:txBody>
          <a:bodyPr wrap="none" lIns="0" tIns="0" rIns="0" bIns="0" rtlCol="0" anchor="t"/>
          <a:lstStyle/>
          <a:p>
            <a:pPr marL="0" indent="0" algn="l">
              <a:lnSpc>
                <a:spcPts val="2750"/>
              </a:lnSpc>
              <a:buNone/>
            </a:pPr>
            <a:r>
              <a:rPr lang="en-US" sz="2400" dirty="0">
                <a:latin typeface="Montserrat Medium" panose="00000600000000000000" pitchFamily="2" charset="0"/>
                <a:ea typeface="Instrument Sans Semi Bold" pitchFamily="34" charset="-122"/>
                <a:cs typeface="Instrument Sans Semi Bold" pitchFamily="34" charset="-120"/>
              </a:rPr>
              <a:t>Service Loyalty</a:t>
            </a:r>
            <a:endParaRPr lang="en-US" sz="2400" dirty="0">
              <a:latin typeface="Montserrat Medium" panose="00000600000000000000" pitchFamily="2" charset="0"/>
            </a:endParaRPr>
          </a:p>
        </p:txBody>
      </p:sp>
      <p:sp>
        <p:nvSpPr>
          <p:cNvPr id="14" name="Text 12">
            <a:extLst>
              <a:ext uri="{FF2B5EF4-FFF2-40B4-BE49-F238E27FC236}">
                <a16:creationId xmlns:a16="http://schemas.microsoft.com/office/drawing/2014/main" id="{6AAE4B23-5D24-6545-C093-F2DB60DE49D1}"/>
              </a:ext>
            </a:extLst>
          </p:cNvPr>
          <p:cNvSpPr/>
          <p:nvPr/>
        </p:nvSpPr>
        <p:spPr>
          <a:xfrm>
            <a:off x="10415111" y="2354461"/>
            <a:ext cx="3421499" cy="1088708"/>
          </a:xfrm>
          <a:prstGeom prst="rect">
            <a:avLst/>
          </a:prstGeom>
          <a:noFill/>
          <a:ln/>
        </p:spPr>
        <p:txBody>
          <a:bodyPr wrap="square" lIns="0" tIns="0" rIns="0" bIns="0" rtlCol="0" anchor="t"/>
          <a:lstStyle/>
          <a:p>
            <a:pPr marL="0" indent="0" algn="l">
              <a:lnSpc>
                <a:spcPts val="2850"/>
              </a:lnSpc>
              <a:buNone/>
            </a:pPr>
            <a:r>
              <a:rPr lang="en-US" dirty="0">
                <a:latin typeface="Montserrat Medium" panose="00000600000000000000" pitchFamily="2" charset="0"/>
                <a:ea typeface="Instrument Sans Medium" pitchFamily="34" charset="-122"/>
                <a:cs typeface="Instrument Sans Medium" pitchFamily="34" charset="-120"/>
              </a:rPr>
              <a:t>Customers lacking Online Backup or Tech Support are less loyal.</a:t>
            </a:r>
            <a:endParaRPr lang="en-US" dirty="0">
              <a:latin typeface="Montserrat Medium" panose="00000600000000000000" pitchFamily="2" charset="0"/>
            </a:endParaRPr>
          </a:p>
        </p:txBody>
      </p:sp>
      <p:sp>
        <p:nvSpPr>
          <p:cNvPr id="15" name="Shape 13">
            <a:extLst>
              <a:ext uri="{FF2B5EF4-FFF2-40B4-BE49-F238E27FC236}">
                <a16:creationId xmlns:a16="http://schemas.microsoft.com/office/drawing/2014/main" id="{6D9031B6-BDFC-3470-BB7B-B1EC456139DF}"/>
              </a:ext>
            </a:extLst>
          </p:cNvPr>
          <p:cNvSpPr/>
          <p:nvPr/>
        </p:nvSpPr>
        <p:spPr>
          <a:xfrm>
            <a:off x="793790" y="3896797"/>
            <a:ext cx="510302" cy="510302"/>
          </a:xfrm>
          <a:prstGeom prst="roundRect">
            <a:avLst>
              <a:gd name="adj" fmla="val 40005"/>
            </a:avLst>
          </a:prstGeom>
          <a:solidFill>
            <a:srgbClr val="CEE6FD"/>
          </a:solidFill>
          <a:ln/>
        </p:spPr>
      </p:sp>
      <p:sp>
        <p:nvSpPr>
          <p:cNvPr id="16" name="Text 14">
            <a:extLst>
              <a:ext uri="{FF2B5EF4-FFF2-40B4-BE49-F238E27FC236}">
                <a16:creationId xmlns:a16="http://schemas.microsoft.com/office/drawing/2014/main" id="{A8B2B2E3-C4B5-E6A5-5D21-454E7F917A10}"/>
              </a:ext>
            </a:extLst>
          </p:cNvPr>
          <p:cNvSpPr/>
          <p:nvPr/>
        </p:nvSpPr>
        <p:spPr>
          <a:xfrm>
            <a:off x="878860" y="3939302"/>
            <a:ext cx="340162" cy="425291"/>
          </a:xfrm>
          <a:prstGeom prst="rect">
            <a:avLst/>
          </a:prstGeom>
          <a:noFill/>
          <a:ln/>
        </p:spPr>
        <p:txBody>
          <a:bodyPr wrap="none" lIns="0" tIns="0" rIns="0" bIns="0" rtlCol="0" anchor="t"/>
          <a:lstStyle/>
          <a:p>
            <a:pPr marL="0" indent="0" algn="ctr">
              <a:lnSpc>
                <a:spcPts val="2650"/>
              </a:lnSpc>
              <a:buNone/>
            </a:pPr>
            <a:r>
              <a:rPr lang="en-US" sz="2800" dirty="0">
                <a:latin typeface="Montserrat Medium" panose="00000600000000000000" pitchFamily="2" charset="0"/>
                <a:ea typeface="Instrument Sans Semi Bold" pitchFamily="34" charset="-122"/>
                <a:cs typeface="Instrument Sans Semi Bold" pitchFamily="34" charset="-120"/>
              </a:rPr>
              <a:t>4</a:t>
            </a:r>
            <a:endParaRPr lang="en-US" sz="2800" dirty="0">
              <a:latin typeface="Montserrat Medium" panose="00000600000000000000" pitchFamily="2" charset="0"/>
            </a:endParaRPr>
          </a:p>
        </p:txBody>
      </p:sp>
      <p:sp>
        <p:nvSpPr>
          <p:cNvPr id="17" name="Text 15">
            <a:extLst>
              <a:ext uri="{FF2B5EF4-FFF2-40B4-BE49-F238E27FC236}">
                <a16:creationId xmlns:a16="http://schemas.microsoft.com/office/drawing/2014/main" id="{374D3942-89C8-1C15-98DB-3D14864D4CF9}"/>
              </a:ext>
            </a:extLst>
          </p:cNvPr>
          <p:cNvSpPr/>
          <p:nvPr/>
        </p:nvSpPr>
        <p:spPr>
          <a:xfrm>
            <a:off x="1530906" y="3974663"/>
            <a:ext cx="2835235" cy="354330"/>
          </a:xfrm>
          <a:prstGeom prst="rect">
            <a:avLst/>
          </a:prstGeom>
          <a:noFill/>
          <a:ln/>
        </p:spPr>
        <p:txBody>
          <a:bodyPr wrap="none" lIns="0" tIns="0" rIns="0" bIns="0" rtlCol="0" anchor="t"/>
          <a:lstStyle/>
          <a:p>
            <a:pPr marL="0" indent="0" algn="l">
              <a:lnSpc>
                <a:spcPts val="2750"/>
              </a:lnSpc>
              <a:buNone/>
            </a:pPr>
            <a:r>
              <a:rPr lang="en-US" sz="2400" dirty="0">
                <a:latin typeface="Montserrat Medium" panose="00000600000000000000" pitchFamily="2" charset="0"/>
                <a:ea typeface="Instrument Sans Semi Bold" pitchFamily="34" charset="-122"/>
                <a:cs typeface="Instrument Sans Semi Bold" pitchFamily="34" charset="-120"/>
              </a:rPr>
              <a:t>Tenure Effect</a:t>
            </a:r>
            <a:endParaRPr lang="en-US" sz="2400" dirty="0">
              <a:latin typeface="Montserrat Medium" panose="00000600000000000000" pitchFamily="2" charset="0"/>
            </a:endParaRPr>
          </a:p>
        </p:txBody>
      </p:sp>
      <p:sp>
        <p:nvSpPr>
          <p:cNvPr id="18" name="Text 16">
            <a:extLst>
              <a:ext uri="{FF2B5EF4-FFF2-40B4-BE49-F238E27FC236}">
                <a16:creationId xmlns:a16="http://schemas.microsoft.com/office/drawing/2014/main" id="{67FA2F13-64EC-1802-F14A-DE42B331C593}"/>
              </a:ext>
            </a:extLst>
          </p:cNvPr>
          <p:cNvSpPr/>
          <p:nvPr/>
        </p:nvSpPr>
        <p:spPr>
          <a:xfrm>
            <a:off x="1530906" y="4465082"/>
            <a:ext cx="5642491" cy="725805"/>
          </a:xfrm>
          <a:prstGeom prst="rect">
            <a:avLst/>
          </a:prstGeom>
          <a:noFill/>
          <a:ln/>
        </p:spPr>
        <p:txBody>
          <a:bodyPr wrap="square" lIns="0" tIns="0" rIns="0" bIns="0" rtlCol="0" anchor="t"/>
          <a:lstStyle/>
          <a:p>
            <a:pPr marL="0" indent="0" algn="l">
              <a:lnSpc>
                <a:spcPts val="2850"/>
              </a:lnSpc>
              <a:buNone/>
            </a:pPr>
            <a:r>
              <a:rPr lang="en-US" dirty="0">
                <a:latin typeface="Montserrat Medium" panose="00000600000000000000" pitchFamily="2" charset="0"/>
                <a:ea typeface="Instrument Sans Medium" pitchFamily="34" charset="-122"/>
                <a:cs typeface="Instrument Sans Medium" pitchFamily="34" charset="-120"/>
              </a:rPr>
              <a:t>Long-tenure customers consistently demonstrate lower churn rates.</a:t>
            </a:r>
            <a:endParaRPr lang="en-US" dirty="0">
              <a:latin typeface="Montserrat Medium" panose="00000600000000000000" pitchFamily="2" charset="0"/>
            </a:endParaRPr>
          </a:p>
        </p:txBody>
      </p:sp>
      <p:sp>
        <p:nvSpPr>
          <p:cNvPr id="19" name="Shape 17">
            <a:extLst>
              <a:ext uri="{FF2B5EF4-FFF2-40B4-BE49-F238E27FC236}">
                <a16:creationId xmlns:a16="http://schemas.microsoft.com/office/drawing/2014/main" id="{93FEEA26-1967-EC58-103C-55661026A54B}"/>
              </a:ext>
            </a:extLst>
          </p:cNvPr>
          <p:cNvSpPr/>
          <p:nvPr/>
        </p:nvSpPr>
        <p:spPr>
          <a:xfrm>
            <a:off x="7456884" y="3896797"/>
            <a:ext cx="510302" cy="510302"/>
          </a:xfrm>
          <a:prstGeom prst="roundRect">
            <a:avLst>
              <a:gd name="adj" fmla="val 40005"/>
            </a:avLst>
          </a:prstGeom>
          <a:solidFill>
            <a:srgbClr val="CEE6FD"/>
          </a:solidFill>
          <a:ln/>
        </p:spPr>
      </p:sp>
      <p:sp>
        <p:nvSpPr>
          <p:cNvPr id="20" name="Text 18">
            <a:extLst>
              <a:ext uri="{FF2B5EF4-FFF2-40B4-BE49-F238E27FC236}">
                <a16:creationId xmlns:a16="http://schemas.microsoft.com/office/drawing/2014/main" id="{7CC5F24E-6F89-F66E-3130-24034991AFB5}"/>
              </a:ext>
            </a:extLst>
          </p:cNvPr>
          <p:cNvSpPr/>
          <p:nvPr/>
        </p:nvSpPr>
        <p:spPr>
          <a:xfrm>
            <a:off x="7541955" y="3939302"/>
            <a:ext cx="340162" cy="425291"/>
          </a:xfrm>
          <a:prstGeom prst="rect">
            <a:avLst/>
          </a:prstGeom>
          <a:noFill/>
          <a:ln/>
        </p:spPr>
        <p:txBody>
          <a:bodyPr wrap="none" lIns="0" tIns="0" rIns="0" bIns="0" rtlCol="0" anchor="t"/>
          <a:lstStyle/>
          <a:p>
            <a:pPr marL="0" indent="0" algn="ctr">
              <a:lnSpc>
                <a:spcPts val="2650"/>
              </a:lnSpc>
              <a:buNone/>
            </a:pPr>
            <a:r>
              <a:rPr lang="en-US" sz="2800" dirty="0">
                <a:latin typeface="Montserrat Medium" panose="00000600000000000000" pitchFamily="2" charset="0"/>
                <a:ea typeface="Instrument Sans Semi Bold" pitchFamily="34" charset="-122"/>
                <a:cs typeface="Instrument Sans Semi Bold" pitchFamily="34" charset="-120"/>
              </a:rPr>
              <a:t>5</a:t>
            </a:r>
            <a:endParaRPr lang="en-US" sz="2800" dirty="0">
              <a:latin typeface="Montserrat Medium" panose="00000600000000000000" pitchFamily="2" charset="0"/>
            </a:endParaRPr>
          </a:p>
        </p:txBody>
      </p:sp>
      <p:sp>
        <p:nvSpPr>
          <p:cNvPr id="21" name="Text 19">
            <a:extLst>
              <a:ext uri="{FF2B5EF4-FFF2-40B4-BE49-F238E27FC236}">
                <a16:creationId xmlns:a16="http://schemas.microsoft.com/office/drawing/2014/main" id="{8DACD7FD-5D0F-39DC-4AFC-4A7391E690A9}"/>
              </a:ext>
            </a:extLst>
          </p:cNvPr>
          <p:cNvSpPr/>
          <p:nvPr/>
        </p:nvSpPr>
        <p:spPr>
          <a:xfrm>
            <a:off x="8194000" y="3974663"/>
            <a:ext cx="2835235" cy="354330"/>
          </a:xfrm>
          <a:prstGeom prst="rect">
            <a:avLst/>
          </a:prstGeom>
          <a:noFill/>
          <a:ln/>
        </p:spPr>
        <p:txBody>
          <a:bodyPr wrap="none" lIns="0" tIns="0" rIns="0" bIns="0" rtlCol="0" anchor="t"/>
          <a:lstStyle/>
          <a:p>
            <a:pPr marL="0" indent="0" algn="l">
              <a:lnSpc>
                <a:spcPts val="2750"/>
              </a:lnSpc>
              <a:buNone/>
            </a:pPr>
            <a:r>
              <a:rPr lang="en-US" sz="2400" dirty="0">
                <a:latin typeface="Montserrat Medium" panose="00000600000000000000" pitchFamily="2" charset="0"/>
                <a:ea typeface="Instrument Sans Semi Bold" pitchFamily="34" charset="-122"/>
                <a:cs typeface="Instrument Sans Semi Bold" pitchFamily="34" charset="-120"/>
              </a:rPr>
              <a:t>Pricing Impact</a:t>
            </a:r>
            <a:endParaRPr lang="en-US" sz="2400" dirty="0">
              <a:latin typeface="Montserrat Medium" panose="00000600000000000000" pitchFamily="2" charset="0"/>
            </a:endParaRPr>
          </a:p>
        </p:txBody>
      </p:sp>
      <p:sp>
        <p:nvSpPr>
          <p:cNvPr id="22" name="Text 20">
            <a:extLst>
              <a:ext uri="{FF2B5EF4-FFF2-40B4-BE49-F238E27FC236}">
                <a16:creationId xmlns:a16="http://schemas.microsoft.com/office/drawing/2014/main" id="{E72AE0D8-6C7F-2CD4-55FF-D2C2069344AE}"/>
              </a:ext>
            </a:extLst>
          </p:cNvPr>
          <p:cNvSpPr/>
          <p:nvPr/>
        </p:nvSpPr>
        <p:spPr>
          <a:xfrm>
            <a:off x="8194000" y="4465082"/>
            <a:ext cx="5642610" cy="725805"/>
          </a:xfrm>
          <a:prstGeom prst="rect">
            <a:avLst/>
          </a:prstGeom>
          <a:noFill/>
          <a:ln/>
        </p:spPr>
        <p:txBody>
          <a:bodyPr wrap="square" lIns="0" tIns="0" rIns="0" bIns="0" rtlCol="0" anchor="t"/>
          <a:lstStyle/>
          <a:p>
            <a:pPr marL="0" indent="0" algn="l">
              <a:lnSpc>
                <a:spcPts val="2850"/>
              </a:lnSpc>
              <a:buNone/>
            </a:pPr>
            <a:r>
              <a:rPr lang="en-US" dirty="0">
                <a:latin typeface="Montserrat Medium" panose="00000600000000000000" pitchFamily="2" charset="0"/>
                <a:ea typeface="Instrument Sans Medium" pitchFamily="34" charset="-122"/>
                <a:cs typeface="Instrument Sans Medium" pitchFamily="34" charset="-120"/>
              </a:rPr>
              <a:t>Higher monthly charges are directly correlated with increased churn risk.</a:t>
            </a:r>
            <a:endParaRPr lang="en-US" dirty="0">
              <a:latin typeface="Montserrat Medium" panose="00000600000000000000" pitchFamily="2" charset="0"/>
            </a:endParaRPr>
          </a:p>
        </p:txBody>
      </p:sp>
    </p:spTree>
    <p:extLst>
      <p:ext uri="{BB962C8B-B14F-4D97-AF65-F5344CB8AC3E}">
        <p14:creationId xmlns:p14="http://schemas.microsoft.com/office/powerpoint/2010/main" val="2068678898"/>
      </p:ext>
    </p:extLst>
  </p:cSld>
  <p:clrMapOvr>
    <a:masterClrMapping/>
  </p:clrMapOvr>
  <p:transition spd="med" advClick="0" advTm="3000">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FFDCB92B-085C-1755-3F18-4304CCA4309E}"/>
              </a:ext>
            </a:extLst>
          </p:cNvPr>
          <p:cNvPicPr>
            <a:picLocks noChangeAspect="1"/>
          </p:cNvPicPr>
          <p:nvPr/>
        </p:nvPicPr>
        <p:blipFill>
          <a:blip r:embed="rId2"/>
          <a:stretch>
            <a:fillRect/>
          </a:stretch>
        </p:blipFill>
        <p:spPr>
          <a:xfrm>
            <a:off x="8869680" y="0"/>
            <a:ext cx="5760720" cy="8229600"/>
          </a:xfrm>
          <a:prstGeom prst="rect">
            <a:avLst/>
          </a:prstGeom>
        </p:spPr>
      </p:pic>
      <p:sp>
        <p:nvSpPr>
          <p:cNvPr id="3" name="Text 0">
            <a:extLst>
              <a:ext uri="{FF2B5EF4-FFF2-40B4-BE49-F238E27FC236}">
                <a16:creationId xmlns:a16="http://schemas.microsoft.com/office/drawing/2014/main" id="{1EC8CD96-A30E-EC0F-F763-01613F6F4EDB}"/>
              </a:ext>
            </a:extLst>
          </p:cNvPr>
          <p:cNvSpPr/>
          <p:nvPr/>
        </p:nvSpPr>
        <p:spPr>
          <a:xfrm>
            <a:off x="674013" y="676156"/>
            <a:ext cx="6407110" cy="601861"/>
          </a:xfrm>
          <a:prstGeom prst="rect">
            <a:avLst/>
          </a:prstGeom>
          <a:noFill/>
          <a:ln/>
        </p:spPr>
        <p:txBody>
          <a:bodyPr wrap="none" lIns="0" tIns="0" rIns="0" bIns="0" rtlCol="0" anchor="t"/>
          <a:lstStyle/>
          <a:p>
            <a:pPr marL="0" indent="0" algn="l">
              <a:lnSpc>
                <a:spcPts val="4700"/>
              </a:lnSpc>
              <a:buNone/>
            </a:pPr>
            <a:r>
              <a:rPr lang="en-US" sz="4000" dirty="0">
                <a:latin typeface="Montserrat Medium" panose="00000600000000000000" pitchFamily="2" charset="0"/>
                <a:ea typeface="Instrument Sans Semi Bold" pitchFamily="34" charset="-122"/>
                <a:cs typeface="Instrument Sans Semi Bold" pitchFamily="34" charset="-120"/>
              </a:rPr>
              <a:t>Business Recommendations</a:t>
            </a:r>
            <a:endParaRPr lang="en-US" sz="4000" dirty="0">
              <a:latin typeface="Montserrat Medium" panose="00000600000000000000" pitchFamily="2" charset="0"/>
            </a:endParaRPr>
          </a:p>
        </p:txBody>
      </p:sp>
      <p:sp>
        <p:nvSpPr>
          <p:cNvPr id="4" name="Text 1">
            <a:extLst>
              <a:ext uri="{FF2B5EF4-FFF2-40B4-BE49-F238E27FC236}">
                <a16:creationId xmlns:a16="http://schemas.microsoft.com/office/drawing/2014/main" id="{E49D676A-C034-6082-46EE-FB1CCC40D842}"/>
              </a:ext>
            </a:extLst>
          </p:cNvPr>
          <p:cNvSpPr/>
          <p:nvPr/>
        </p:nvSpPr>
        <p:spPr>
          <a:xfrm>
            <a:off x="674013" y="1566863"/>
            <a:ext cx="7795974" cy="308134"/>
          </a:xfrm>
          <a:prstGeom prst="rect">
            <a:avLst/>
          </a:prstGeom>
          <a:noFill/>
          <a:ln/>
        </p:spPr>
        <p:txBody>
          <a:bodyPr wrap="none" lIns="0" tIns="0" rIns="0" bIns="0" rtlCol="0" anchor="t"/>
          <a:lstStyle/>
          <a:p>
            <a:pPr marL="0" indent="0" algn="l">
              <a:lnSpc>
                <a:spcPts val="2400"/>
              </a:lnSpc>
              <a:buNone/>
            </a:pPr>
            <a:r>
              <a:rPr lang="en-US" sz="1600" dirty="0">
                <a:latin typeface="Montserrat Medium" panose="00000600000000000000" pitchFamily="2" charset="0"/>
                <a:ea typeface="Instrument Sans Medium" pitchFamily="34" charset="-122"/>
                <a:cs typeface="Instrument Sans Medium" pitchFamily="34" charset="-120"/>
              </a:rPr>
              <a:t>Actionable strategies derived from the data to enhance customer retention.</a:t>
            </a:r>
            <a:endParaRPr lang="en-US" sz="1600" dirty="0">
              <a:latin typeface="Montserrat Medium" panose="00000600000000000000" pitchFamily="2" charset="0"/>
            </a:endParaRPr>
          </a:p>
        </p:txBody>
      </p:sp>
      <p:sp>
        <p:nvSpPr>
          <p:cNvPr id="5" name="Shape 2">
            <a:extLst>
              <a:ext uri="{FF2B5EF4-FFF2-40B4-BE49-F238E27FC236}">
                <a16:creationId xmlns:a16="http://schemas.microsoft.com/office/drawing/2014/main" id="{6A94E889-AFC6-38D1-D07B-FA604914C238}"/>
              </a:ext>
            </a:extLst>
          </p:cNvPr>
          <p:cNvSpPr/>
          <p:nvPr/>
        </p:nvSpPr>
        <p:spPr>
          <a:xfrm>
            <a:off x="674013" y="2091571"/>
            <a:ext cx="770334" cy="1155502"/>
          </a:xfrm>
          <a:prstGeom prst="roundRect">
            <a:avLst>
              <a:gd name="adj" fmla="val 360027"/>
            </a:avLst>
          </a:prstGeom>
          <a:solidFill>
            <a:srgbClr val="CEE6FD"/>
          </a:solidFill>
          <a:ln/>
        </p:spPr>
      </p:sp>
      <p:pic>
        <p:nvPicPr>
          <p:cNvPr id="6" name="Image 1" descr="preencoded.png">
            <a:extLst>
              <a:ext uri="{FF2B5EF4-FFF2-40B4-BE49-F238E27FC236}">
                <a16:creationId xmlns:a16="http://schemas.microsoft.com/office/drawing/2014/main" id="{38BD74D9-57F0-194C-8913-CC8B69A080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4757" y="2524839"/>
            <a:ext cx="288846" cy="288846"/>
          </a:xfrm>
          <a:prstGeom prst="rect">
            <a:avLst/>
          </a:prstGeom>
        </p:spPr>
      </p:pic>
      <p:sp>
        <p:nvSpPr>
          <p:cNvPr id="7" name="Text 3">
            <a:extLst>
              <a:ext uri="{FF2B5EF4-FFF2-40B4-BE49-F238E27FC236}">
                <a16:creationId xmlns:a16="http://schemas.microsoft.com/office/drawing/2014/main" id="{A27F2DE8-937A-EE2C-B211-5AE67F61C964}"/>
              </a:ext>
            </a:extLst>
          </p:cNvPr>
          <p:cNvSpPr/>
          <p:nvPr/>
        </p:nvSpPr>
        <p:spPr>
          <a:xfrm>
            <a:off x="1636871" y="2284095"/>
            <a:ext cx="3688556" cy="300871"/>
          </a:xfrm>
          <a:prstGeom prst="rect">
            <a:avLst/>
          </a:prstGeom>
          <a:noFill/>
          <a:ln/>
        </p:spPr>
        <p:txBody>
          <a:bodyPr wrap="none" lIns="0" tIns="0" rIns="0" bIns="0" rtlCol="0" anchor="t"/>
          <a:lstStyle/>
          <a:p>
            <a:pPr marL="0" indent="0" algn="l">
              <a:lnSpc>
                <a:spcPts val="2350"/>
              </a:lnSpc>
              <a:buNone/>
            </a:pPr>
            <a:r>
              <a:rPr lang="en-US" sz="2000" dirty="0">
                <a:latin typeface="Montserrat Medium" panose="00000600000000000000" pitchFamily="2" charset="0"/>
                <a:ea typeface="Instrument Sans Semi Bold" pitchFamily="34" charset="-122"/>
                <a:cs typeface="Instrument Sans Semi Bold" pitchFamily="34" charset="-120"/>
              </a:rPr>
              <a:t>Incentivize Long-Term Contracts</a:t>
            </a:r>
            <a:endParaRPr lang="en-US" sz="2000" dirty="0">
              <a:latin typeface="Montserrat Medium" panose="00000600000000000000" pitchFamily="2" charset="0"/>
            </a:endParaRPr>
          </a:p>
        </p:txBody>
      </p:sp>
      <p:sp>
        <p:nvSpPr>
          <p:cNvPr id="8" name="Text 4">
            <a:extLst>
              <a:ext uri="{FF2B5EF4-FFF2-40B4-BE49-F238E27FC236}">
                <a16:creationId xmlns:a16="http://schemas.microsoft.com/office/drawing/2014/main" id="{6313DE96-B689-1C73-6B00-5800BE607F8A}"/>
              </a:ext>
            </a:extLst>
          </p:cNvPr>
          <p:cNvSpPr/>
          <p:nvPr/>
        </p:nvSpPr>
        <p:spPr>
          <a:xfrm>
            <a:off x="1636871" y="2700457"/>
            <a:ext cx="6833116" cy="308134"/>
          </a:xfrm>
          <a:prstGeom prst="rect">
            <a:avLst/>
          </a:prstGeom>
          <a:noFill/>
          <a:ln/>
        </p:spPr>
        <p:txBody>
          <a:bodyPr wrap="none" lIns="0" tIns="0" rIns="0" bIns="0" rtlCol="0" anchor="t"/>
          <a:lstStyle/>
          <a:p>
            <a:pPr marL="0" indent="0" algn="l">
              <a:lnSpc>
                <a:spcPts val="2400"/>
              </a:lnSpc>
              <a:buNone/>
            </a:pPr>
            <a:r>
              <a:rPr lang="en-US" sz="1600" dirty="0">
                <a:latin typeface="Montserrat Medium" panose="00000600000000000000" pitchFamily="2" charset="0"/>
                <a:ea typeface="Instrument Sans Medium" pitchFamily="34" charset="-122"/>
                <a:cs typeface="Instrument Sans Medium" pitchFamily="34" charset="-120"/>
              </a:rPr>
              <a:t>Offer discounts or loyalty rewards to encourage contract commitment.</a:t>
            </a:r>
            <a:endParaRPr lang="en-US" sz="1600" dirty="0">
              <a:latin typeface="Montserrat Medium" panose="00000600000000000000" pitchFamily="2" charset="0"/>
            </a:endParaRPr>
          </a:p>
        </p:txBody>
      </p:sp>
      <p:sp>
        <p:nvSpPr>
          <p:cNvPr id="9" name="Shape 5">
            <a:extLst>
              <a:ext uri="{FF2B5EF4-FFF2-40B4-BE49-F238E27FC236}">
                <a16:creationId xmlns:a16="http://schemas.microsoft.com/office/drawing/2014/main" id="{277B1175-9593-5B26-8AAF-AC8B78315CDC}"/>
              </a:ext>
            </a:extLst>
          </p:cNvPr>
          <p:cNvSpPr/>
          <p:nvPr/>
        </p:nvSpPr>
        <p:spPr>
          <a:xfrm>
            <a:off x="674013" y="3439597"/>
            <a:ext cx="770334" cy="1417677"/>
          </a:xfrm>
          <a:prstGeom prst="roundRect">
            <a:avLst>
              <a:gd name="adj" fmla="val 360027"/>
            </a:avLst>
          </a:prstGeom>
          <a:solidFill>
            <a:srgbClr val="CEE6FD"/>
          </a:solidFill>
          <a:ln/>
        </p:spPr>
      </p:sp>
      <p:pic>
        <p:nvPicPr>
          <p:cNvPr id="10" name="Image 2" descr="preencoded.png">
            <a:extLst>
              <a:ext uri="{FF2B5EF4-FFF2-40B4-BE49-F238E27FC236}">
                <a16:creationId xmlns:a16="http://schemas.microsoft.com/office/drawing/2014/main" id="{6CF66535-F28E-4446-D9A2-A94D8ABFD2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4757" y="4003953"/>
            <a:ext cx="288846" cy="288846"/>
          </a:xfrm>
          <a:prstGeom prst="rect">
            <a:avLst/>
          </a:prstGeom>
        </p:spPr>
      </p:pic>
      <p:sp>
        <p:nvSpPr>
          <p:cNvPr id="11" name="Text 6">
            <a:extLst>
              <a:ext uri="{FF2B5EF4-FFF2-40B4-BE49-F238E27FC236}">
                <a16:creationId xmlns:a16="http://schemas.microsoft.com/office/drawing/2014/main" id="{0A61C49F-B779-C2A8-44DB-3EC7A5B106D8}"/>
              </a:ext>
            </a:extLst>
          </p:cNvPr>
          <p:cNvSpPr/>
          <p:nvPr/>
        </p:nvSpPr>
        <p:spPr>
          <a:xfrm>
            <a:off x="1636871" y="3632121"/>
            <a:ext cx="2658189" cy="300871"/>
          </a:xfrm>
          <a:prstGeom prst="rect">
            <a:avLst/>
          </a:prstGeom>
          <a:noFill/>
          <a:ln/>
        </p:spPr>
        <p:txBody>
          <a:bodyPr wrap="none" lIns="0" tIns="0" rIns="0" bIns="0" rtlCol="0" anchor="t"/>
          <a:lstStyle/>
          <a:p>
            <a:pPr marL="0" indent="0" algn="l">
              <a:lnSpc>
                <a:spcPts val="2350"/>
              </a:lnSpc>
              <a:buNone/>
            </a:pPr>
            <a:r>
              <a:rPr lang="en-US" sz="2000" dirty="0">
                <a:latin typeface="Montserrat Medium" panose="00000600000000000000" pitchFamily="2" charset="0"/>
                <a:ea typeface="Instrument Sans Semi Bold" pitchFamily="34" charset="-122"/>
                <a:cs typeface="Instrument Sans Semi Bold" pitchFamily="34" charset="-120"/>
              </a:rPr>
              <a:t>Promote Bundled Plans</a:t>
            </a:r>
            <a:endParaRPr lang="en-US" sz="2000" dirty="0">
              <a:latin typeface="Montserrat Medium" panose="00000600000000000000" pitchFamily="2" charset="0"/>
            </a:endParaRPr>
          </a:p>
        </p:txBody>
      </p:sp>
      <p:sp>
        <p:nvSpPr>
          <p:cNvPr id="12" name="Text 7">
            <a:extLst>
              <a:ext uri="{FF2B5EF4-FFF2-40B4-BE49-F238E27FC236}">
                <a16:creationId xmlns:a16="http://schemas.microsoft.com/office/drawing/2014/main" id="{B6456D20-E207-C1ED-A4FF-DD0513B437F5}"/>
              </a:ext>
            </a:extLst>
          </p:cNvPr>
          <p:cNvSpPr/>
          <p:nvPr/>
        </p:nvSpPr>
        <p:spPr>
          <a:xfrm>
            <a:off x="1636871" y="4048482"/>
            <a:ext cx="6833116" cy="616268"/>
          </a:xfrm>
          <a:prstGeom prst="rect">
            <a:avLst/>
          </a:prstGeom>
          <a:noFill/>
          <a:ln/>
        </p:spPr>
        <p:txBody>
          <a:bodyPr wrap="square" lIns="0" tIns="0" rIns="0" bIns="0" rtlCol="0" anchor="t"/>
          <a:lstStyle/>
          <a:p>
            <a:pPr marL="0" indent="0" algn="l">
              <a:lnSpc>
                <a:spcPts val="2400"/>
              </a:lnSpc>
              <a:buNone/>
            </a:pPr>
            <a:r>
              <a:rPr lang="en-US" sz="1600" dirty="0">
                <a:latin typeface="Montserrat Medium" panose="00000600000000000000" pitchFamily="2" charset="0"/>
                <a:ea typeface="Instrument Sans Medium" pitchFamily="34" charset="-122"/>
                <a:cs typeface="Instrument Sans Medium" pitchFamily="34" charset="-120"/>
              </a:rPr>
              <a:t>Market bundled services (Backup + Security + Tech Support) to increase stickiness.</a:t>
            </a:r>
            <a:endParaRPr lang="en-US" sz="1600" dirty="0">
              <a:latin typeface="Montserrat Medium" panose="00000600000000000000" pitchFamily="2" charset="0"/>
            </a:endParaRPr>
          </a:p>
        </p:txBody>
      </p:sp>
      <p:sp>
        <p:nvSpPr>
          <p:cNvPr id="13" name="Shape 8">
            <a:extLst>
              <a:ext uri="{FF2B5EF4-FFF2-40B4-BE49-F238E27FC236}">
                <a16:creationId xmlns:a16="http://schemas.microsoft.com/office/drawing/2014/main" id="{40B1A1D4-AD2B-7B14-3F68-289E57843A5A}"/>
              </a:ext>
            </a:extLst>
          </p:cNvPr>
          <p:cNvSpPr/>
          <p:nvPr/>
        </p:nvSpPr>
        <p:spPr>
          <a:xfrm>
            <a:off x="674013" y="5049798"/>
            <a:ext cx="770334" cy="1155502"/>
          </a:xfrm>
          <a:prstGeom prst="roundRect">
            <a:avLst>
              <a:gd name="adj" fmla="val 360027"/>
            </a:avLst>
          </a:prstGeom>
          <a:solidFill>
            <a:srgbClr val="CEE6FD"/>
          </a:solidFill>
          <a:ln/>
        </p:spPr>
      </p:sp>
      <p:pic>
        <p:nvPicPr>
          <p:cNvPr id="14" name="Image 3" descr="preencoded.png">
            <a:extLst>
              <a:ext uri="{FF2B5EF4-FFF2-40B4-BE49-F238E27FC236}">
                <a16:creationId xmlns:a16="http://schemas.microsoft.com/office/drawing/2014/main" id="{8BBA2B53-A566-4BDA-6FE6-EDCA0C6D777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4757" y="5483066"/>
            <a:ext cx="288846" cy="288846"/>
          </a:xfrm>
          <a:prstGeom prst="rect">
            <a:avLst/>
          </a:prstGeom>
        </p:spPr>
      </p:pic>
      <p:sp>
        <p:nvSpPr>
          <p:cNvPr id="15" name="Text 9">
            <a:extLst>
              <a:ext uri="{FF2B5EF4-FFF2-40B4-BE49-F238E27FC236}">
                <a16:creationId xmlns:a16="http://schemas.microsoft.com/office/drawing/2014/main" id="{B16A4EC7-FBA0-164F-4A30-DEDE2E04D8C8}"/>
              </a:ext>
            </a:extLst>
          </p:cNvPr>
          <p:cNvSpPr/>
          <p:nvPr/>
        </p:nvSpPr>
        <p:spPr>
          <a:xfrm>
            <a:off x="1636871" y="5242322"/>
            <a:ext cx="3347204" cy="300871"/>
          </a:xfrm>
          <a:prstGeom prst="rect">
            <a:avLst/>
          </a:prstGeom>
          <a:noFill/>
          <a:ln/>
        </p:spPr>
        <p:txBody>
          <a:bodyPr wrap="none" lIns="0" tIns="0" rIns="0" bIns="0" rtlCol="0" anchor="t"/>
          <a:lstStyle/>
          <a:p>
            <a:pPr marL="0" indent="0" algn="l">
              <a:lnSpc>
                <a:spcPts val="2350"/>
              </a:lnSpc>
              <a:buNone/>
            </a:pPr>
            <a:r>
              <a:rPr lang="en-US" sz="2000" dirty="0">
                <a:latin typeface="Montserrat Medium" panose="00000600000000000000" pitchFamily="2" charset="0"/>
                <a:ea typeface="Instrument Sans Semi Bold" pitchFamily="34" charset="-122"/>
                <a:cs typeface="Instrument Sans Semi Bold" pitchFamily="34" charset="-120"/>
              </a:rPr>
              <a:t>Implement Prediction Models</a:t>
            </a:r>
            <a:endParaRPr lang="en-US" sz="2000" dirty="0">
              <a:latin typeface="Montserrat Medium" panose="00000600000000000000" pitchFamily="2" charset="0"/>
            </a:endParaRPr>
          </a:p>
        </p:txBody>
      </p:sp>
      <p:sp>
        <p:nvSpPr>
          <p:cNvPr id="16" name="Text 10">
            <a:extLst>
              <a:ext uri="{FF2B5EF4-FFF2-40B4-BE49-F238E27FC236}">
                <a16:creationId xmlns:a16="http://schemas.microsoft.com/office/drawing/2014/main" id="{815E51BD-6EB8-68D6-C0A7-DB1B7882A406}"/>
              </a:ext>
            </a:extLst>
          </p:cNvPr>
          <p:cNvSpPr/>
          <p:nvPr/>
        </p:nvSpPr>
        <p:spPr>
          <a:xfrm>
            <a:off x="1636871" y="5658683"/>
            <a:ext cx="6833116" cy="308134"/>
          </a:xfrm>
          <a:prstGeom prst="rect">
            <a:avLst/>
          </a:prstGeom>
          <a:noFill/>
          <a:ln/>
        </p:spPr>
        <p:txBody>
          <a:bodyPr wrap="none" lIns="0" tIns="0" rIns="0" bIns="0" rtlCol="0" anchor="t"/>
          <a:lstStyle/>
          <a:p>
            <a:pPr marL="0" indent="0" algn="l">
              <a:lnSpc>
                <a:spcPts val="2400"/>
              </a:lnSpc>
              <a:buNone/>
            </a:pPr>
            <a:r>
              <a:rPr lang="en-US" sz="1600" dirty="0">
                <a:latin typeface="Montserrat Medium" panose="00000600000000000000" pitchFamily="2" charset="0"/>
                <a:ea typeface="Instrument Sans Medium" pitchFamily="34" charset="-122"/>
                <a:cs typeface="Instrument Sans Medium" pitchFamily="34" charset="-120"/>
              </a:rPr>
              <a:t>Use churn prediction models for early detection of high-risk customers.</a:t>
            </a:r>
            <a:endParaRPr lang="en-US" sz="1600" dirty="0">
              <a:latin typeface="Montserrat Medium" panose="00000600000000000000" pitchFamily="2" charset="0"/>
            </a:endParaRPr>
          </a:p>
        </p:txBody>
      </p:sp>
      <p:sp>
        <p:nvSpPr>
          <p:cNvPr id="17" name="Shape 11">
            <a:extLst>
              <a:ext uri="{FF2B5EF4-FFF2-40B4-BE49-F238E27FC236}">
                <a16:creationId xmlns:a16="http://schemas.microsoft.com/office/drawing/2014/main" id="{42E6120D-7451-957B-03A6-5CD40893A42C}"/>
              </a:ext>
            </a:extLst>
          </p:cNvPr>
          <p:cNvSpPr/>
          <p:nvPr/>
        </p:nvSpPr>
        <p:spPr>
          <a:xfrm>
            <a:off x="674013" y="6397823"/>
            <a:ext cx="770334" cy="1155502"/>
          </a:xfrm>
          <a:prstGeom prst="roundRect">
            <a:avLst>
              <a:gd name="adj" fmla="val 360027"/>
            </a:avLst>
          </a:prstGeom>
          <a:solidFill>
            <a:srgbClr val="CEE6FD"/>
          </a:solidFill>
          <a:ln/>
        </p:spPr>
      </p:sp>
      <p:pic>
        <p:nvPicPr>
          <p:cNvPr id="18" name="Image 4" descr="preencoded.png">
            <a:extLst>
              <a:ext uri="{FF2B5EF4-FFF2-40B4-BE49-F238E27FC236}">
                <a16:creationId xmlns:a16="http://schemas.microsoft.com/office/drawing/2014/main" id="{7083D7D6-D0F8-A4EA-B87F-C921432C706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4757" y="6831092"/>
            <a:ext cx="288846" cy="288846"/>
          </a:xfrm>
          <a:prstGeom prst="rect">
            <a:avLst/>
          </a:prstGeom>
        </p:spPr>
      </p:pic>
      <p:sp>
        <p:nvSpPr>
          <p:cNvPr id="19" name="Text 12">
            <a:extLst>
              <a:ext uri="{FF2B5EF4-FFF2-40B4-BE49-F238E27FC236}">
                <a16:creationId xmlns:a16="http://schemas.microsoft.com/office/drawing/2014/main" id="{25F9400A-BDFE-36C6-C862-D77C0F62C677}"/>
              </a:ext>
            </a:extLst>
          </p:cNvPr>
          <p:cNvSpPr/>
          <p:nvPr/>
        </p:nvSpPr>
        <p:spPr>
          <a:xfrm>
            <a:off x="1636871" y="6590348"/>
            <a:ext cx="2998232" cy="300871"/>
          </a:xfrm>
          <a:prstGeom prst="rect">
            <a:avLst/>
          </a:prstGeom>
          <a:noFill/>
          <a:ln/>
        </p:spPr>
        <p:txBody>
          <a:bodyPr wrap="none" lIns="0" tIns="0" rIns="0" bIns="0" rtlCol="0" anchor="t"/>
          <a:lstStyle/>
          <a:p>
            <a:pPr marL="0" indent="0" algn="l">
              <a:lnSpc>
                <a:spcPts val="2350"/>
              </a:lnSpc>
              <a:buNone/>
            </a:pPr>
            <a:r>
              <a:rPr lang="en-US" sz="2000" dirty="0">
                <a:latin typeface="Montserrat Medium" panose="00000600000000000000" pitchFamily="2" charset="0"/>
                <a:ea typeface="Instrument Sans Semi Bold" pitchFamily="34" charset="-122"/>
                <a:cs typeface="Instrument Sans Semi Bold" pitchFamily="34" charset="-120"/>
              </a:rPr>
              <a:t>Enhance Support Systems</a:t>
            </a:r>
            <a:endParaRPr lang="en-US" sz="2000" dirty="0">
              <a:latin typeface="Montserrat Medium" panose="00000600000000000000" pitchFamily="2" charset="0"/>
            </a:endParaRPr>
          </a:p>
        </p:txBody>
      </p:sp>
      <p:sp>
        <p:nvSpPr>
          <p:cNvPr id="20" name="Text 13">
            <a:extLst>
              <a:ext uri="{FF2B5EF4-FFF2-40B4-BE49-F238E27FC236}">
                <a16:creationId xmlns:a16="http://schemas.microsoft.com/office/drawing/2014/main" id="{31A29D2A-A9C4-4416-7FF2-82668FE590C7}"/>
              </a:ext>
            </a:extLst>
          </p:cNvPr>
          <p:cNvSpPr/>
          <p:nvPr/>
        </p:nvSpPr>
        <p:spPr>
          <a:xfrm>
            <a:off x="1636871" y="7006709"/>
            <a:ext cx="6833116" cy="308134"/>
          </a:xfrm>
          <a:prstGeom prst="rect">
            <a:avLst/>
          </a:prstGeom>
          <a:noFill/>
          <a:ln/>
        </p:spPr>
        <p:txBody>
          <a:bodyPr wrap="none" lIns="0" tIns="0" rIns="0" bIns="0" rtlCol="0" anchor="t"/>
          <a:lstStyle/>
          <a:p>
            <a:pPr marL="0" indent="0" algn="l">
              <a:lnSpc>
                <a:spcPts val="2400"/>
              </a:lnSpc>
              <a:buNone/>
            </a:pPr>
            <a:r>
              <a:rPr lang="en-US" sz="1600" dirty="0">
                <a:latin typeface="Montserrat Medium" panose="00000600000000000000" pitchFamily="2" charset="0"/>
                <a:ea typeface="Instrument Sans Medium" pitchFamily="34" charset="-122"/>
                <a:cs typeface="Instrument Sans Medium" pitchFamily="34" charset="-120"/>
              </a:rPr>
              <a:t>Improve customer support quality and actively solicit feedback.</a:t>
            </a:r>
            <a:endParaRPr lang="en-US" sz="1600" dirty="0">
              <a:latin typeface="Montserrat Medium" panose="00000600000000000000" pitchFamily="2" charset="0"/>
            </a:endParaRPr>
          </a:p>
        </p:txBody>
      </p:sp>
    </p:spTree>
    <p:extLst>
      <p:ext uri="{BB962C8B-B14F-4D97-AF65-F5344CB8AC3E}">
        <p14:creationId xmlns:p14="http://schemas.microsoft.com/office/powerpoint/2010/main" val="2158736450"/>
      </p:ext>
    </p:extLst>
  </p:cSld>
  <p:clrMapOvr>
    <a:masterClrMapping/>
  </p:clrMapOvr>
  <p:transition spd="med" advClick="0" advTm="3000">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3" name="Text 0"/>
          <p:cNvSpPr/>
          <p:nvPr/>
        </p:nvSpPr>
        <p:spPr>
          <a:xfrm>
            <a:off x="6335946" y="3049122"/>
            <a:ext cx="7556421" cy="1417677"/>
          </a:xfrm>
          <a:prstGeom prst="rect">
            <a:avLst/>
          </a:prstGeom>
          <a:noFill/>
          <a:ln/>
        </p:spPr>
        <p:txBody>
          <a:bodyPr wrap="none" lIns="0" tIns="0" rIns="0" bIns="0" rtlCol="0" anchor="t"/>
          <a:lstStyle/>
          <a:p>
            <a:pPr marL="0" indent="0" algn="ctr">
              <a:lnSpc>
                <a:spcPts val="11150"/>
              </a:lnSpc>
              <a:buNone/>
            </a:pPr>
            <a:r>
              <a:rPr lang="en-US" sz="9600" dirty="0">
                <a:latin typeface="Montserrat Medium" pitchFamily="34" charset="0"/>
                <a:ea typeface="Montserrat Medium" pitchFamily="34" charset="-122"/>
                <a:cs typeface="Montserrat Medium" pitchFamily="34" charset="-120"/>
              </a:rPr>
              <a:t>Thank You</a:t>
            </a:r>
            <a:endParaRPr lang="en-US" sz="9600" dirty="0"/>
          </a:p>
        </p:txBody>
      </p:sp>
      <p:grpSp>
        <p:nvGrpSpPr>
          <p:cNvPr id="10" name="Group 6">
            <a:extLst>
              <a:ext uri="{FF2B5EF4-FFF2-40B4-BE49-F238E27FC236}">
                <a16:creationId xmlns:a16="http://schemas.microsoft.com/office/drawing/2014/main" id="{CBFBA32E-88D3-CD67-FD1B-27D6DDF2509D}"/>
              </a:ext>
            </a:extLst>
          </p:cNvPr>
          <p:cNvGrpSpPr/>
          <p:nvPr/>
        </p:nvGrpSpPr>
        <p:grpSpPr>
          <a:xfrm>
            <a:off x="-1" y="0"/>
            <a:ext cx="6077415" cy="8229600"/>
            <a:chOff x="0" y="0"/>
            <a:chExt cx="9601200" cy="13716000"/>
          </a:xfrm>
        </p:grpSpPr>
        <p:sp>
          <p:nvSpPr>
            <p:cNvPr id="11" name="Freeform 7" descr="preencoded.png">
              <a:extLst>
                <a:ext uri="{FF2B5EF4-FFF2-40B4-BE49-F238E27FC236}">
                  <a16:creationId xmlns:a16="http://schemas.microsoft.com/office/drawing/2014/main" id="{FD225C8D-8EBA-3B3E-B4A7-16EEDB48BADE}"/>
                </a:ext>
              </a:extLst>
            </p:cNvPr>
            <p:cNvSpPr/>
            <p:nvPr/>
          </p:nvSpPr>
          <p:spPr>
            <a:xfrm>
              <a:off x="0" y="0"/>
              <a:ext cx="9601200" cy="13716000"/>
            </a:xfrm>
            <a:custGeom>
              <a:avLst/>
              <a:gdLst/>
              <a:ahLst/>
              <a:cxnLst/>
              <a:rect l="l" t="t" r="r" b="b"/>
              <a:pathLst>
                <a:path w="9601200" h="13716000">
                  <a:moveTo>
                    <a:pt x="0" y="0"/>
                  </a:moveTo>
                  <a:lnTo>
                    <a:pt x="9601200" y="0"/>
                  </a:lnTo>
                  <a:lnTo>
                    <a:pt x="9601200" y="13716000"/>
                  </a:lnTo>
                  <a:lnTo>
                    <a:pt x="0" y="13716000"/>
                  </a:lnTo>
                  <a:lnTo>
                    <a:pt x="0" y="0"/>
                  </a:lnTo>
                  <a:close/>
                </a:path>
              </a:pathLst>
            </a:custGeom>
            <a:blipFill>
              <a:blip r:embed="rId3"/>
              <a:stretch>
                <a:fillRect/>
              </a:stretch>
            </a:blipFill>
          </p:spPr>
        </p:sp>
      </p:grpSp>
      <p:sp>
        <p:nvSpPr>
          <p:cNvPr id="2" name="TextBox 1">
            <a:extLst>
              <a:ext uri="{FF2B5EF4-FFF2-40B4-BE49-F238E27FC236}">
                <a16:creationId xmlns:a16="http://schemas.microsoft.com/office/drawing/2014/main" id="{5C68FEC5-E239-991F-63AC-5766FCA90676}"/>
              </a:ext>
            </a:extLst>
          </p:cNvPr>
          <p:cNvSpPr txBox="1"/>
          <p:nvPr/>
        </p:nvSpPr>
        <p:spPr>
          <a:xfrm>
            <a:off x="7618338" y="4586048"/>
            <a:ext cx="5450892" cy="830997"/>
          </a:xfrm>
          <a:prstGeom prst="rect">
            <a:avLst/>
          </a:prstGeom>
          <a:noFill/>
        </p:spPr>
        <p:txBody>
          <a:bodyPr wrap="square" rtlCol="0">
            <a:spAutoFit/>
          </a:bodyPr>
          <a:lstStyle/>
          <a:p>
            <a:r>
              <a:rPr lang="en-US" sz="2400" b="1" dirty="0">
                <a:latin typeface="Montserrat Medium" panose="00000600000000000000" pitchFamily="2" charset="0"/>
                <a:ea typeface="Noto Serif SC Bold" pitchFamily="34" charset="-122"/>
                <a:cs typeface="Noto Serif SC Bold" pitchFamily="34" charset="-120"/>
              </a:rPr>
              <a:t>Questions &amp; Discussion Welcome</a:t>
            </a:r>
            <a:endParaRPr lang="en-US" sz="2400" dirty="0">
              <a:latin typeface="Montserrat Medium" panose="00000600000000000000" pitchFamily="2" charset="0"/>
            </a:endParaRPr>
          </a:p>
          <a:p>
            <a:endParaRPr lang="en-IN" sz="2400" dirty="0">
              <a:latin typeface="Montserrat Medium" panose="00000600000000000000" pitchFamily="2" charset="0"/>
            </a:endParaRPr>
          </a:p>
        </p:txBody>
      </p:sp>
    </p:spTree>
  </p:cSld>
  <p:clrMapOvr>
    <a:masterClrMapping/>
  </p:clrMapOvr>
  <p:transition spd="med" advClick="0" advTm="3000">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9" name="Text 0">
            <a:extLst>
              <a:ext uri="{FF2B5EF4-FFF2-40B4-BE49-F238E27FC236}">
                <a16:creationId xmlns:a16="http://schemas.microsoft.com/office/drawing/2014/main" id="{53E73EA5-81D6-F608-1C73-A52DEF255E9A}"/>
              </a:ext>
            </a:extLst>
          </p:cNvPr>
          <p:cNvSpPr/>
          <p:nvPr/>
        </p:nvSpPr>
        <p:spPr>
          <a:xfrm>
            <a:off x="730925" y="575072"/>
            <a:ext cx="5221010" cy="652582"/>
          </a:xfrm>
          <a:prstGeom prst="rect">
            <a:avLst/>
          </a:prstGeom>
          <a:noFill/>
          <a:ln/>
        </p:spPr>
        <p:txBody>
          <a:bodyPr wrap="none" lIns="0" tIns="0" rIns="0" bIns="0" rtlCol="0" anchor="t"/>
          <a:lstStyle/>
          <a:p>
            <a:pPr marL="0" indent="0" algn="l">
              <a:lnSpc>
                <a:spcPts val="5100"/>
              </a:lnSpc>
              <a:buNone/>
            </a:pPr>
            <a:r>
              <a:rPr lang="en-US" sz="4400" dirty="0">
                <a:latin typeface="Montserrat Medium" panose="00000600000000000000" pitchFamily="2" charset="0"/>
                <a:ea typeface="Instrument Sans Semi Bold" pitchFamily="34" charset="-122"/>
                <a:cs typeface="Instrument Sans Semi Bold" pitchFamily="34" charset="-120"/>
              </a:rPr>
              <a:t>About Me</a:t>
            </a:r>
            <a:endParaRPr lang="en-US" sz="4400" dirty="0">
              <a:latin typeface="Montserrat Medium" panose="00000600000000000000" pitchFamily="2" charset="0"/>
            </a:endParaRPr>
          </a:p>
        </p:txBody>
      </p:sp>
      <p:sp>
        <p:nvSpPr>
          <p:cNvPr id="11" name="Text 1">
            <a:extLst>
              <a:ext uri="{FF2B5EF4-FFF2-40B4-BE49-F238E27FC236}">
                <a16:creationId xmlns:a16="http://schemas.microsoft.com/office/drawing/2014/main" id="{54C4A3F5-C6E6-5705-CD7E-EA7D3CDDA7D2}"/>
              </a:ext>
            </a:extLst>
          </p:cNvPr>
          <p:cNvSpPr/>
          <p:nvPr/>
        </p:nvSpPr>
        <p:spPr>
          <a:xfrm>
            <a:off x="730925" y="1311116"/>
            <a:ext cx="4187309" cy="391478"/>
          </a:xfrm>
          <a:prstGeom prst="rect">
            <a:avLst/>
          </a:prstGeom>
          <a:noFill/>
          <a:ln/>
        </p:spPr>
        <p:txBody>
          <a:bodyPr wrap="none" lIns="0" tIns="0" rIns="0" bIns="0" rtlCol="0" anchor="t"/>
          <a:lstStyle/>
          <a:p>
            <a:pPr marL="0" indent="0" algn="l">
              <a:lnSpc>
                <a:spcPts val="3050"/>
              </a:lnSpc>
              <a:buNone/>
            </a:pPr>
            <a:r>
              <a:rPr lang="en-US" sz="2800" dirty="0">
                <a:latin typeface="Montserrat Medium" panose="00000600000000000000" pitchFamily="2" charset="0"/>
                <a:ea typeface="Instrument Sans Semi Bold" pitchFamily="34" charset="-122"/>
                <a:cs typeface="Instrument Sans Semi Bold" pitchFamily="34" charset="-120"/>
              </a:rPr>
              <a:t>Computer Science Graduate</a:t>
            </a:r>
            <a:endParaRPr lang="en-US" sz="2800" dirty="0">
              <a:latin typeface="Montserrat Medium" panose="00000600000000000000" pitchFamily="2" charset="0"/>
            </a:endParaRPr>
          </a:p>
        </p:txBody>
      </p:sp>
      <p:sp>
        <p:nvSpPr>
          <p:cNvPr id="27" name="Shape 2">
            <a:extLst>
              <a:ext uri="{FF2B5EF4-FFF2-40B4-BE49-F238E27FC236}">
                <a16:creationId xmlns:a16="http://schemas.microsoft.com/office/drawing/2014/main" id="{4E300270-7C70-E124-320E-C5CEE9ECC12E}"/>
              </a:ext>
            </a:extLst>
          </p:cNvPr>
          <p:cNvSpPr/>
          <p:nvPr/>
        </p:nvSpPr>
        <p:spPr>
          <a:xfrm>
            <a:off x="730925" y="2015847"/>
            <a:ext cx="835343" cy="1253014"/>
          </a:xfrm>
          <a:prstGeom prst="roundRect">
            <a:avLst>
              <a:gd name="adj" fmla="val 360014"/>
            </a:avLst>
          </a:prstGeom>
          <a:solidFill>
            <a:srgbClr val="CEE6FD"/>
          </a:solidFill>
          <a:ln/>
        </p:spPr>
      </p:sp>
      <p:pic>
        <p:nvPicPr>
          <p:cNvPr id="28" name="Image 0" descr="preencoded.png">
            <a:extLst>
              <a:ext uri="{FF2B5EF4-FFF2-40B4-BE49-F238E27FC236}">
                <a16:creationId xmlns:a16="http://schemas.microsoft.com/office/drawing/2014/main" id="{F59ED869-74AC-EA92-F951-4F96AB837A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1910" y="2485668"/>
            <a:ext cx="313253" cy="313253"/>
          </a:xfrm>
          <a:prstGeom prst="rect">
            <a:avLst/>
          </a:prstGeom>
        </p:spPr>
      </p:pic>
      <p:sp>
        <p:nvSpPr>
          <p:cNvPr id="29" name="Text 3">
            <a:extLst>
              <a:ext uri="{FF2B5EF4-FFF2-40B4-BE49-F238E27FC236}">
                <a16:creationId xmlns:a16="http://schemas.microsoft.com/office/drawing/2014/main" id="{5BF71030-A565-BD46-64B7-AD4D0CE40383}"/>
              </a:ext>
            </a:extLst>
          </p:cNvPr>
          <p:cNvSpPr/>
          <p:nvPr/>
        </p:nvSpPr>
        <p:spPr>
          <a:xfrm>
            <a:off x="1775103" y="2224683"/>
            <a:ext cx="2722602" cy="326350"/>
          </a:xfrm>
          <a:prstGeom prst="rect">
            <a:avLst/>
          </a:prstGeom>
          <a:noFill/>
          <a:ln/>
        </p:spPr>
        <p:txBody>
          <a:bodyPr wrap="none" lIns="0" tIns="0" rIns="0" bIns="0" rtlCol="0" anchor="t"/>
          <a:lstStyle/>
          <a:p>
            <a:pPr marL="0" indent="0" algn="l">
              <a:lnSpc>
                <a:spcPts val="2550"/>
              </a:lnSpc>
              <a:buNone/>
            </a:pPr>
            <a:r>
              <a:rPr lang="en-US" sz="2400" dirty="0">
                <a:latin typeface="Montserrat Medium" panose="00000600000000000000" pitchFamily="2" charset="0"/>
                <a:ea typeface="Instrument Sans Semi Bold" pitchFamily="34" charset="-122"/>
                <a:cs typeface="Instrument Sans Semi Bold" pitchFamily="34" charset="-120"/>
              </a:rPr>
              <a:t>Saurabh Kailas Shirole</a:t>
            </a:r>
            <a:endParaRPr lang="en-US" sz="2400" dirty="0">
              <a:latin typeface="Montserrat Medium" panose="00000600000000000000" pitchFamily="2" charset="0"/>
            </a:endParaRPr>
          </a:p>
        </p:txBody>
      </p:sp>
      <p:sp>
        <p:nvSpPr>
          <p:cNvPr id="30" name="Text 4">
            <a:extLst>
              <a:ext uri="{FF2B5EF4-FFF2-40B4-BE49-F238E27FC236}">
                <a16:creationId xmlns:a16="http://schemas.microsoft.com/office/drawing/2014/main" id="{4B78A0BE-5F98-0527-A74B-B3C09020CB15}"/>
              </a:ext>
            </a:extLst>
          </p:cNvPr>
          <p:cNvSpPr/>
          <p:nvPr/>
        </p:nvSpPr>
        <p:spPr>
          <a:xfrm>
            <a:off x="1775103" y="2676287"/>
            <a:ext cx="12124373" cy="334089"/>
          </a:xfrm>
          <a:prstGeom prst="rect">
            <a:avLst/>
          </a:prstGeom>
          <a:noFill/>
          <a:ln/>
        </p:spPr>
        <p:txBody>
          <a:bodyPr wrap="none" lIns="0" tIns="0" rIns="0" bIns="0" rtlCol="0" anchor="t"/>
          <a:lstStyle/>
          <a:p>
            <a:pPr marL="0" indent="0" algn="l">
              <a:lnSpc>
                <a:spcPts val="2600"/>
              </a:lnSpc>
              <a:buNone/>
            </a:pPr>
            <a:r>
              <a:rPr lang="en-US" dirty="0">
                <a:latin typeface="Montserrat Medium" panose="00000600000000000000" pitchFamily="2" charset="0"/>
                <a:ea typeface="Instrument Sans Medium" pitchFamily="34" charset="-122"/>
                <a:cs typeface="Instrument Sans Medium" pitchFamily="34" charset="-120"/>
              </a:rPr>
              <a:t>An accomplished professional with expertise in data analysis and a strong foundation in computer science.</a:t>
            </a:r>
            <a:endParaRPr lang="en-US" dirty="0">
              <a:latin typeface="Montserrat Medium" panose="00000600000000000000" pitchFamily="2" charset="0"/>
            </a:endParaRPr>
          </a:p>
        </p:txBody>
      </p:sp>
      <p:sp>
        <p:nvSpPr>
          <p:cNvPr id="31" name="Shape 5">
            <a:extLst>
              <a:ext uri="{FF2B5EF4-FFF2-40B4-BE49-F238E27FC236}">
                <a16:creationId xmlns:a16="http://schemas.microsoft.com/office/drawing/2014/main" id="{0B2BBF7D-69B6-BD9E-ACC7-78873A594059}"/>
              </a:ext>
            </a:extLst>
          </p:cNvPr>
          <p:cNvSpPr/>
          <p:nvPr/>
        </p:nvSpPr>
        <p:spPr>
          <a:xfrm>
            <a:off x="730925" y="3477697"/>
            <a:ext cx="835343" cy="1253014"/>
          </a:xfrm>
          <a:prstGeom prst="roundRect">
            <a:avLst>
              <a:gd name="adj" fmla="val 360014"/>
            </a:avLst>
          </a:prstGeom>
          <a:solidFill>
            <a:srgbClr val="CEE6FD"/>
          </a:solidFill>
          <a:ln/>
        </p:spPr>
      </p:sp>
      <p:pic>
        <p:nvPicPr>
          <p:cNvPr id="32" name="Image 1" descr="preencoded.png">
            <a:extLst>
              <a:ext uri="{FF2B5EF4-FFF2-40B4-BE49-F238E27FC236}">
                <a16:creationId xmlns:a16="http://schemas.microsoft.com/office/drawing/2014/main" id="{7C63592D-5012-2A97-B3BC-1EDCEAB41E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1910" y="3947517"/>
            <a:ext cx="313253" cy="313253"/>
          </a:xfrm>
          <a:prstGeom prst="rect">
            <a:avLst/>
          </a:prstGeom>
        </p:spPr>
      </p:pic>
      <p:sp>
        <p:nvSpPr>
          <p:cNvPr id="33" name="Text 6">
            <a:extLst>
              <a:ext uri="{FF2B5EF4-FFF2-40B4-BE49-F238E27FC236}">
                <a16:creationId xmlns:a16="http://schemas.microsoft.com/office/drawing/2014/main" id="{6D63B1C7-8F7B-E129-BF25-99B4586F29AD}"/>
              </a:ext>
            </a:extLst>
          </p:cNvPr>
          <p:cNvSpPr/>
          <p:nvPr/>
        </p:nvSpPr>
        <p:spPr>
          <a:xfrm>
            <a:off x="1775103" y="3686532"/>
            <a:ext cx="2778562" cy="326350"/>
          </a:xfrm>
          <a:prstGeom prst="rect">
            <a:avLst/>
          </a:prstGeom>
          <a:noFill/>
          <a:ln/>
        </p:spPr>
        <p:txBody>
          <a:bodyPr wrap="none" lIns="0" tIns="0" rIns="0" bIns="0" rtlCol="0" anchor="t"/>
          <a:lstStyle/>
          <a:p>
            <a:pPr marL="0" indent="0" algn="l">
              <a:lnSpc>
                <a:spcPts val="2550"/>
              </a:lnSpc>
              <a:buNone/>
            </a:pPr>
            <a:r>
              <a:rPr lang="en-US" sz="2400" dirty="0">
                <a:latin typeface="Montserrat Medium" panose="00000600000000000000" pitchFamily="2" charset="0"/>
                <a:ea typeface="Instrument Sans Semi Bold" pitchFamily="34" charset="-122"/>
                <a:cs typeface="Instrument Sans Semi Bold" pitchFamily="34" charset="-120"/>
              </a:rPr>
              <a:t>Academic Background</a:t>
            </a:r>
            <a:endParaRPr lang="en-US" sz="2400" dirty="0">
              <a:latin typeface="Montserrat Medium" panose="00000600000000000000" pitchFamily="2" charset="0"/>
            </a:endParaRPr>
          </a:p>
        </p:txBody>
      </p:sp>
      <p:sp>
        <p:nvSpPr>
          <p:cNvPr id="34" name="Text 7">
            <a:extLst>
              <a:ext uri="{FF2B5EF4-FFF2-40B4-BE49-F238E27FC236}">
                <a16:creationId xmlns:a16="http://schemas.microsoft.com/office/drawing/2014/main" id="{38ADB932-0C27-252F-D665-A38217E9E4E9}"/>
              </a:ext>
            </a:extLst>
          </p:cNvPr>
          <p:cNvSpPr/>
          <p:nvPr/>
        </p:nvSpPr>
        <p:spPr>
          <a:xfrm>
            <a:off x="1775103" y="4138136"/>
            <a:ext cx="12124373" cy="334089"/>
          </a:xfrm>
          <a:prstGeom prst="rect">
            <a:avLst/>
          </a:prstGeom>
          <a:noFill/>
          <a:ln/>
        </p:spPr>
        <p:txBody>
          <a:bodyPr wrap="none" lIns="0" tIns="0" rIns="0" bIns="0" rtlCol="0" anchor="t"/>
          <a:lstStyle/>
          <a:p>
            <a:pPr marL="0" indent="0" algn="l">
              <a:lnSpc>
                <a:spcPts val="2600"/>
              </a:lnSpc>
              <a:buNone/>
            </a:pPr>
            <a:r>
              <a:rPr lang="en-US" dirty="0">
                <a:latin typeface="Montserrat Medium" panose="00000600000000000000" pitchFamily="2" charset="0"/>
                <a:ea typeface="Instrument Sans Medium" pitchFamily="34" charset="-122"/>
                <a:cs typeface="Instrument Sans Medium" pitchFamily="34" charset="-120"/>
              </a:rPr>
              <a:t>Holding a Bachelor of Science in Computer Science, specializing in analytical problem-solving.</a:t>
            </a:r>
            <a:endParaRPr lang="en-US" dirty="0">
              <a:latin typeface="Montserrat Medium" panose="00000600000000000000" pitchFamily="2" charset="0"/>
            </a:endParaRPr>
          </a:p>
        </p:txBody>
      </p:sp>
      <p:sp>
        <p:nvSpPr>
          <p:cNvPr id="35" name="Shape 8">
            <a:extLst>
              <a:ext uri="{FF2B5EF4-FFF2-40B4-BE49-F238E27FC236}">
                <a16:creationId xmlns:a16="http://schemas.microsoft.com/office/drawing/2014/main" id="{BBCD2D3D-347F-CF6D-DCED-E8E0C9802A3C}"/>
              </a:ext>
            </a:extLst>
          </p:cNvPr>
          <p:cNvSpPr/>
          <p:nvPr/>
        </p:nvSpPr>
        <p:spPr>
          <a:xfrm>
            <a:off x="730925" y="4939546"/>
            <a:ext cx="835343" cy="1253014"/>
          </a:xfrm>
          <a:prstGeom prst="roundRect">
            <a:avLst>
              <a:gd name="adj" fmla="val 360014"/>
            </a:avLst>
          </a:prstGeom>
          <a:solidFill>
            <a:srgbClr val="CEE6FD"/>
          </a:solidFill>
          <a:ln/>
        </p:spPr>
      </p:sp>
      <p:pic>
        <p:nvPicPr>
          <p:cNvPr id="36" name="Image 2" descr="preencoded.png">
            <a:extLst>
              <a:ext uri="{FF2B5EF4-FFF2-40B4-BE49-F238E27FC236}">
                <a16:creationId xmlns:a16="http://schemas.microsoft.com/office/drawing/2014/main" id="{C62B51DE-D5ED-1BCA-9678-30BAFAB75A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1910" y="5409367"/>
            <a:ext cx="313253" cy="313253"/>
          </a:xfrm>
          <a:prstGeom prst="rect">
            <a:avLst/>
          </a:prstGeom>
        </p:spPr>
      </p:pic>
      <p:sp>
        <p:nvSpPr>
          <p:cNvPr id="37" name="Text 9">
            <a:extLst>
              <a:ext uri="{FF2B5EF4-FFF2-40B4-BE49-F238E27FC236}">
                <a16:creationId xmlns:a16="http://schemas.microsoft.com/office/drawing/2014/main" id="{CCD931C0-9EC8-5E23-A167-39516F8B42F8}"/>
              </a:ext>
            </a:extLst>
          </p:cNvPr>
          <p:cNvSpPr/>
          <p:nvPr/>
        </p:nvSpPr>
        <p:spPr>
          <a:xfrm>
            <a:off x="1775103" y="5148382"/>
            <a:ext cx="2623780" cy="326350"/>
          </a:xfrm>
          <a:prstGeom prst="rect">
            <a:avLst/>
          </a:prstGeom>
          <a:noFill/>
          <a:ln/>
        </p:spPr>
        <p:txBody>
          <a:bodyPr wrap="none" lIns="0" tIns="0" rIns="0" bIns="0" rtlCol="0" anchor="t"/>
          <a:lstStyle/>
          <a:p>
            <a:pPr marL="0" indent="0" algn="l">
              <a:lnSpc>
                <a:spcPts val="2550"/>
              </a:lnSpc>
              <a:buNone/>
            </a:pPr>
            <a:r>
              <a:rPr lang="en-US" sz="2400" dirty="0">
                <a:latin typeface="Montserrat Medium" panose="00000600000000000000" pitchFamily="2" charset="0"/>
                <a:ea typeface="Instrument Sans Semi Bold" pitchFamily="34" charset="-122"/>
                <a:cs typeface="Instrument Sans Semi Bold" pitchFamily="34" charset="-120"/>
              </a:rPr>
              <a:t>Professional Network</a:t>
            </a:r>
            <a:endParaRPr lang="en-US" sz="2400" dirty="0">
              <a:latin typeface="Montserrat Medium" panose="00000600000000000000" pitchFamily="2" charset="0"/>
            </a:endParaRPr>
          </a:p>
        </p:txBody>
      </p:sp>
      <p:sp>
        <p:nvSpPr>
          <p:cNvPr id="38" name="Text 10">
            <a:extLst>
              <a:ext uri="{FF2B5EF4-FFF2-40B4-BE49-F238E27FC236}">
                <a16:creationId xmlns:a16="http://schemas.microsoft.com/office/drawing/2014/main" id="{6E8CAEA8-300F-97E4-FC27-4D0E730E2804}"/>
              </a:ext>
            </a:extLst>
          </p:cNvPr>
          <p:cNvSpPr/>
          <p:nvPr/>
        </p:nvSpPr>
        <p:spPr>
          <a:xfrm>
            <a:off x="1775103" y="5599986"/>
            <a:ext cx="12124373" cy="334089"/>
          </a:xfrm>
          <a:prstGeom prst="rect">
            <a:avLst/>
          </a:prstGeom>
          <a:noFill/>
          <a:ln/>
        </p:spPr>
        <p:txBody>
          <a:bodyPr wrap="none" lIns="0" tIns="0" rIns="0" bIns="0" rtlCol="0" anchor="t"/>
          <a:lstStyle/>
          <a:p>
            <a:pPr marL="0" indent="0" algn="l">
              <a:lnSpc>
                <a:spcPts val="2600"/>
              </a:lnSpc>
              <a:buNone/>
            </a:pPr>
            <a:r>
              <a:rPr lang="en-US" dirty="0">
                <a:latin typeface="Montserrat Medium" panose="00000600000000000000" pitchFamily="2" charset="0"/>
                <a:ea typeface="Instrument Sans Medium" pitchFamily="34" charset="-122"/>
                <a:cs typeface="Instrument Sans Medium" pitchFamily="34" charset="-120"/>
              </a:rPr>
              <a:t>Connect with Saurabh on LinkedIn to explore his professional journey and contributions. </a:t>
            </a:r>
            <a:r>
              <a:rPr lang="en-US" u="sng" dirty="0">
                <a:latin typeface="Montserrat Medium" panose="00000600000000000000" pitchFamily="2" charset="0"/>
                <a:ea typeface="Instrument Sans Medium" pitchFamily="34" charset="-122"/>
                <a:cs typeface="Instrument Sans Medium" pitchFamily="34" charset="-120"/>
                <a:hlinkClick r:id="rId9">
                  <a:extLst>
                    <a:ext uri="{A12FA001-AC4F-418D-AE19-62706E023703}">
                      <ahyp:hlinkClr xmlns:ahyp="http://schemas.microsoft.com/office/drawing/2018/hyperlinkcolor" val="tx"/>
                    </a:ext>
                  </a:extLst>
                </a:hlinkClick>
              </a:rPr>
              <a:t>View LinkedIn Profile</a:t>
            </a:r>
            <a:endParaRPr lang="en-US" dirty="0">
              <a:latin typeface="Montserrat Medium" panose="00000600000000000000" pitchFamily="2" charset="0"/>
            </a:endParaRPr>
          </a:p>
        </p:txBody>
      </p:sp>
      <p:sp>
        <p:nvSpPr>
          <p:cNvPr id="39" name="Shape 11">
            <a:extLst>
              <a:ext uri="{FF2B5EF4-FFF2-40B4-BE49-F238E27FC236}">
                <a16:creationId xmlns:a16="http://schemas.microsoft.com/office/drawing/2014/main" id="{354514E9-2700-B4A8-9519-4362C3FD0B9D}"/>
              </a:ext>
            </a:extLst>
          </p:cNvPr>
          <p:cNvSpPr/>
          <p:nvPr/>
        </p:nvSpPr>
        <p:spPr>
          <a:xfrm>
            <a:off x="730925" y="6401395"/>
            <a:ext cx="835343" cy="1253014"/>
          </a:xfrm>
          <a:prstGeom prst="roundRect">
            <a:avLst>
              <a:gd name="adj" fmla="val 360014"/>
            </a:avLst>
          </a:prstGeom>
          <a:solidFill>
            <a:srgbClr val="CEE6FD"/>
          </a:solidFill>
          <a:ln/>
        </p:spPr>
      </p:sp>
      <p:pic>
        <p:nvPicPr>
          <p:cNvPr id="40" name="Image 3" descr="preencoded.png">
            <a:extLst>
              <a:ext uri="{FF2B5EF4-FFF2-40B4-BE49-F238E27FC236}">
                <a16:creationId xmlns:a16="http://schemas.microsoft.com/office/drawing/2014/main" id="{61B7F7E5-3F47-4EF8-A728-03F20346072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91910" y="6871216"/>
            <a:ext cx="313253" cy="313253"/>
          </a:xfrm>
          <a:prstGeom prst="rect">
            <a:avLst/>
          </a:prstGeom>
        </p:spPr>
      </p:pic>
      <p:sp>
        <p:nvSpPr>
          <p:cNvPr id="41" name="Text 12">
            <a:extLst>
              <a:ext uri="{FF2B5EF4-FFF2-40B4-BE49-F238E27FC236}">
                <a16:creationId xmlns:a16="http://schemas.microsoft.com/office/drawing/2014/main" id="{1BA96063-3E68-D799-0BE1-92D3F05028E5}"/>
              </a:ext>
            </a:extLst>
          </p:cNvPr>
          <p:cNvSpPr/>
          <p:nvPr/>
        </p:nvSpPr>
        <p:spPr>
          <a:xfrm>
            <a:off x="1775103" y="6610231"/>
            <a:ext cx="2610445" cy="326350"/>
          </a:xfrm>
          <a:prstGeom prst="rect">
            <a:avLst/>
          </a:prstGeom>
          <a:noFill/>
          <a:ln/>
        </p:spPr>
        <p:txBody>
          <a:bodyPr wrap="none" lIns="0" tIns="0" rIns="0" bIns="0" rtlCol="0" anchor="t"/>
          <a:lstStyle/>
          <a:p>
            <a:pPr marL="0" indent="0" algn="l">
              <a:lnSpc>
                <a:spcPts val="2550"/>
              </a:lnSpc>
              <a:buNone/>
            </a:pPr>
            <a:r>
              <a:rPr lang="en-US" sz="2400" dirty="0">
                <a:latin typeface="Montserrat Medium" panose="00000600000000000000" pitchFamily="2" charset="0"/>
                <a:ea typeface="Instrument Sans Semi Bold" pitchFamily="34" charset="-122"/>
                <a:cs typeface="Instrument Sans Semi Bold" pitchFamily="34" charset="-120"/>
              </a:rPr>
              <a:t>Technical Portfolio</a:t>
            </a:r>
            <a:endParaRPr lang="en-US" sz="2400" dirty="0">
              <a:latin typeface="Montserrat Medium" panose="00000600000000000000" pitchFamily="2" charset="0"/>
            </a:endParaRPr>
          </a:p>
        </p:txBody>
      </p:sp>
      <p:sp>
        <p:nvSpPr>
          <p:cNvPr id="42" name="Text 13">
            <a:extLst>
              <a:ext uri="{FF2B5EF4-FFF2-40B4-BE49-F238E27FC236}">
                <a16:creationId xmlns:a16="http://schemas.microsoft.com/office/drawing/2014/main" id="{1A4663C9-18E8-3934-6C02-707E92069D1D}"/>
              </a:ext>
            </a:extLst>
          </p:cNvPr>
          <p:cNvSpPr/>
          <p:nvPr/>
        </p:nvSpPr>
        <p:spPr>
          <a:xfrm>
            <a:off x="1775103" y="7061835"/>
            <a:ext cx="12124373" cy="334089"/>
          </a:xfrm>
          <a:prstGeom prst="rect">
            <a:avLst/>
          </a:prstGeom>
          <a:noFill/>
          <a:ln/>
        </p:spPr>
        <p:txBody>
          <a:bodyPr wrap="none" lIns="0" tIns="0" rIns="0" bIns="0" rtlCol="0" anchor="t"/>
          <a:lstStyle/>
          <a:p>
            <a:pPr marL="0" indent="0" algn="l">
              <a:lnSpc>
                <a:spcPts val="2600"/>
              </a:lnSpc>
              <a:buNone/>
            </a:pPr>
            <a:r>
              <a:rPr lang="en-US" dirty="0">
                <a:latin typeface="Montserrat Medium" panose="00000600000000000000" pitchFamily="2" charset="0"/>
                <a:ea typeface="Instrument Sans Medium" pitchFamily="34" charset="-122"/>
                <a:cs typeface="Instrument Sans Medium" pitchFamily="34" charset="-120"/>
              </a:rPr>
              <a:t>Discover a range of projects and technical skills on Saurabh's GitHub repository. </a:t>
            </a:r>
            <a:r>
              <a:rPr lang="en-US" u="sng" dirty="0">
                <a:latin typeface="Montserrat Medium" panose="00000600000000000000" pitchFamily="2" charset="0"/>
                <a:ea typeface="Instrument Sans Medium" pitchFamily="34" charset="-122"/>
                <a:cs typeface="Instrument Sans Medium" pitchFamily="34" charset="-120"/>
                <a:hlinkClick r:id="rId12">
                  <a:extLst>
                    <a:ext uri="{A12FA001-AC4F-418D-AE19-62706E023703}">
                      <ahyp:hlinkClr xmlns:ahyp="http://schemas.microsoft.com/office/drawing/2018/hyperlinkcolor" val="tx"/>
                    </a:ext>
                  </a:extLst>
                </a:hlinkClick>
              </a:rPr>
              <a:t>Explore GitHub Repository</a:t>
            </a:r>
            <a:endParaRPr lang="en-US" dirty="0">
              <a:latin typeface="Montserrat Medium" panose="00000600000000000000" pitchFamily="2" charset="0"/>
            </a:endParaRPr>
          </a:p>
        </p:txBody>
      </p:sp>
    </p:spTree>
  </p:cSld>
  <p:clrMapOvr>
    <a:masterClrMapping/>
  </p:clrMapOvr>
  <p:transition spd="med" advClick="0" advTm="3000">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957E2981-F1E4-42E7-6525-A807DBD4CA6F}"/>
              </a:ext>
            </a:extLst>
          </p:cNvPr>
          <p:cNvSpPr/>
          <p:nvPr/>
        </p:nvSpPr>
        <p:spPr>
          <a:xfrm>
            <a:off x="793790" y="690682"/>
            <a:ext cx="11343561" cy="708779"/>
          </a:xfrm>
          <a:prstGeom prst="rect">
            <a:avLst/>
          </a:prstGeom>
          <a:noFill/>
          <a:ln/>
        </p:spPr>
        <p:txBody>
          <a:bodyPr wrap="none" lIns="0" tIns="0" rIns="0" bIns="0" rtlCol="0" anchor="t"/>
          <a:lstStyle/>
          <a:p>
            <a:pPr marL="0" indent="0" algn="l">
              <a:lnSpc>
                <a:spcPts val="5550"/>
              </a:lnSpc>
              <a:buNone/>
            </a:pPr>
            <a:r>
              <a:rPr lang="en-US" sz="4450" dirty="0">
                <a:latin typeface="Montserrat Medium" panose="00000600000000000000" pitchFamily="2" charset="0"/>
                <a:ea typeface="Instrument Sans Semi Bold" pitchFamily="34" charset="-122"/>
                <a:cs typeface="Instrument Sans Semi Bold" pitchFamily="34" charset="-120"/>
              </a:rPr>
              <a:t>Problem Statement: High Customer Churn</a:t>
            </a:r>
            <a:endParaRPr lang="en-US" sz="4450" dirty="0">
              <a:latin typeface="Montserrat Medium" panose="00000600000000000000" pitchFamily="2" charset="0"/>
            </a:endParaRPr>
          </a:p>
        </p:txBody>
      </p:sp>
      <p:sp>
        <p:nvSpPr>
          <p:cNvPr id="3" name="Shape 1">
            <a:extLst>
              <a:ext uri="{FF2B5EF4-FFF2-40B4-BE49-F238E27FC236}">
                <a16:creationId xmlns:a16="http://schemas.microsoft.com/office/drawing/2014/main" id="{B48F1842-43FE-4C5A-1ED4-3FC12D2F995F}"/>
              </a:ext>
            </a:extLst>
          </p:cNvPr>
          <p:cNvSpPr/>
          <p:nvPr/>
        </p:nvSpPr>
        <p:spPr>
          <a:xfrm>
            <a:off x="793790" y="1853089"/>
            <a:ext cx="13042821" cy="1367909"/>
          </a:xfrm>
          <a:prstGeom prst="roundRect">
            <a:avLst>
              <a:gd name="adj" fmla="val 14924"/>
            </a:avLst>
          </a:prstGeom>
          <a:solidFill>
            <a:srgbClr val="FFFFFF"/>
          </a:solidFill>
          <a:ln w="30480">
            <a:solidFill>
              <a:srgbClr val="B4CCE3"/>
            </a:solidFill>
            <a:prstDash val="solid"/>
          </a:ln>
        </p:spPr>
      </p:sp>
      <p:sp>
        <p:nvSpPr>
          <p:cNvPr id="4" name="Shape 2">
            <a:extLst>
              <a:ext uri="{FF2B5EF4-FFF2-40B4-BE49-F238E27FC236}">
                <a16:creationId xmlns:a16="http://schemas.microsoft.com/office/drawing/2014/main" id="{DA50CCEB-5DF7-0B33-7B42-50333B28D11D}"/>
              </a:ext>
            </a:extLst>
          </p:cNvPr>
          <p:cNvSpPr/>
          <p:nvPr/>
        </p:nvSpPr>
        <p:spPr>
          <a:xfrm>
            <a:off x="824270" y="1883569"/>
            <a:ext cx="907256" cy="1306949"/>
          </a:xfrm>
          <a:prstGeom prst="roundRect">
            <a:avLst>
              <a:gd name="adj" fmla="val 18470"/>
            </a:avLst>
          </a:prstGeom>
          <a:solidFill>
            <a:srgbClr val="CEE6FD"/>
          </a:solidFill>
          <a:ln/>
        </p:spPr>
      </p:sp>
      <p:sp>
        <p:nvSpPr>
          <p:cNvPr id="5" name="Text 3">
            <a:extLst>
              <a:ext uri="{FF2B5EF4-FFF2-40B4-BE49-F238E27FC236}">
                <a16:creationId xmlns:a16="http://schemas.microsoft.com/office/drawing/2014/main" id="{F53F37B1-ECCD-E344-F8BC-2BE87662D961}"/>
              </a:ext>
            </a:extLst>
          </p:cNvPr>
          <p:cNvSpPr/>
          <p:nvPr/>
        </p:nvSpPr>
        <p:spPr>
          <a:xfrm>
            <a:off x="1107758" y="2324338"/>
            <a:ext cx="340162" cy="425291"/>
          </a:xfrm>
          <a:prstGeom prst="rect">
            <a:avLst/>
          </a:prstGeom>
          <a:noFill/>
          <a:ln/>
        </p:spPr>
        <p:txBody>
          <a:bodyPr wrap="none" lIns="0" tIns="0" rIns="0" bIns="0" rtlCol="0" anchor="t"/>
          <a:lstStyle/>
          <a:p>
            <a:pPr marL="0" indent="0" algn="l">
              <a:lnSpc>
                <a:spcPts val="2650"/>
              </a:lnSpc>
              <a:buNone/>
            </a:pPr>
            <a:r>
              <a:rPr lang="en-US" sz="2650" dirty="0">
                <a:latin typeface="Montserrat Medium" panose="00000600000000000000" pitchFamily="2" charset="0"/>
                <a:ea typeface="Instrument Sans Semi Bold" pitchFamily="34" charset="-122"/>
                <a:cs typeface="Instrument Sans Semi Bold" pitchFamily="34" charset="-120"/>
              </a:rPr>
              <a:t>1</a:t>
            </a:r>
            <a:endParaRPr lang="en-US" sz="2650" dirty="0">
              <a:latin typeface="Montserrat Medium" panose="00000600000000000000" pitchFamily="2" charset="0"/>
            </a:endParaRPr>
          </a:p>
        </p:txBody>
      </p:sp>
      <p:sp>
        <p:nvSpPr>
          <p:cNvPr id="6" name="Text 4">
            <a:extLst>
              <a:ext uri="{FF2B5EF4-FFF2-40B4-BE49-F238E27FC236}">
                <a16:creationId xmlns:a16="http://schemas.microsoft.com/office/drawing/2014/main" id="{56E0E291-133B-E91C-6AC2-79429B4D6EC7}"/>
              </a:ext>
            </a:extLst>
          </p:cNvPr>
          <p:cNvSpPr/>
          <p:nvPr/>
        </p:nvSpPr>
        <p:spPr>
          <a:xfrm>
            <a:off x="1958340" y="2110383"/>
            <a:ext cx="2835235" cy="354330"/>
          </a:xfrm>
          <a:prstGeom prst="rect">
            <a:avLst/>
          </a:prstGeom>
          <a:noFill/>
          <a:ln/>
        </p:spPr>
        <p:txBody>
          <a:bodyPr wrap="none" lIns="0" tIns="0" rIns="0" bIns="0" rtlCol="0" anchor="t"/>
          <a:lstStyle/>
          <a:p>
            <a:pPr marL="0" indent="0" algn="l">
              <a:lnSpc>
                <a:spcPts val="2750"/>
              </a:lnSpc>
              <a:buNone/>
            </a:pPr>
            <a:r>
              <a:rPr lang="en-US" sz="2200" dirty="0">
                <a:latin typeface="Montserrat Medium" panose="00000600000000000000" pitchFamily="2" charset="0"/>
                <a:ea typeface="Instrument Sans Semi Bold" pitchFamily="34" charset="-122"/>
                <a:cs typeface="Instrument Sans Semi Bold" pitchFamily="34" charset="-120"/>
              </a:rPr>
              <a:t>The Cost of Churn</a:t>
            </a:r>
            <a:endParaRPr lang="en-US" sz="2200" dirty="0">
              <a:latin typeface="Montserrat Medium" panose="00000600000000000000" pitchFamily="2" charset="0"/>
            </a:endParaRPr>
          </a:p>
        </p:txBody>
      </p:sp>
      <p:sp>
        <p:nvSpPr>
          <p:cNvPr id="7" name="Text 5">
            <a:extLst>
              <a:ext uri="{FF2B5EF4-FFF2-40B4-BE49-F238E27FC236}">
                <a16:creationId xmlns:a16="http://schemas.microsoft.com/office/drawing/2014/main" id="{239041C6-6397-5951-198F-12C27F162D54}"/>
              </a:ext>
            </a:extLst>
          </p:cNvPr>
          <p:cNvSpPr/>
          <p:nvPr/>
        </p:nvSpPr>
        <p:spPr>
          <a:xfrm>
            <a:off x="1958340" y="2600801"/>
            <a:ext cx="11620976" cy="362903"/>
          </a:xfrm>
          <a:prstGeom prst="rect">
            <a:avLst/>
          </a:prstGeom>
          <a:noFill/>
          <a:ln/>
        </p:spPr>
        <p:txBody>
          <a:bodyPr wrap="none" lIns="0" tIns="0" rIns="0" bIns="0" rtlCol="0" anchor="t"/>
          <a:lstStyle/>
          <a:p>
            <a:pPr marL="0" indent="0" algn="l">
              <a:lnSpc>
                <a:spcPts val="2850"/>
              </a:lnSpc>
              <a:buNone/>
            </a:pPr>
            <a:r>
              <a:rPr lang="en-US" sz="1750" dirty="0">
                <a:latin typeface="Montserrat Medium" panose="00000600000000000000" pitchFamily="2" charset="0"/>
                <a:ea typeface="Instrument Sans Medium" pitchFamily="34" charset="-122"/>
                <a:cs typeface="Instrument Sans Medium" pitchFamily="34" charset="-120"/>
              </a:rPr>
              <a:t>Telecom companies face persistently high customer churn rates, which directly impacts profitability.</a:t>
            </a:r>
            <a:endParaRPr lang="en-US" sz="1750" dirty="0">
              <a:latin typeface="Montserrat Medium" panose="00000600000000000000" pitchFamily="2" charset="0"/>
            </a:endParaRPr>
          </a:p>
        </p:txBody>
      </p:sp>
      <p:sp>
        <p:nvSpPr>
          <p:cNvPr id="8" name="Shape 6">
            <a:extLst>
              <a:ext uri="{FF2B5EF4-FFF2-40B4-BE49-F238E27FC236}">
                <a16:creationId xmlns:a16="http://schemas.microsoft.com/office/drawing/2014/main" id="{0C03C47E-059B-3712-AC5A-CAF5ECEB7AAF}"/>
              </a:ext>
            </a:extLst>
          </p:cNvPr>
          <p:cNvSpPr/>
          <p:nvPr/>
        </p:nvSpPr>
        <p:spPr>
          <a:xfrm>
            <a:off x="793790" y="3447812"/>
            <a:ext cx="13042821" cy="1367909"/>
          </a:xfrm>
          <a:prstGeom prst="roundRect">
            <a:avLst>
              <a:gd name="adj" fmla="val 14924"/>
            </a:avLst>
          </a:prstGeom>
          <a:solidFill>
            <a:srgbClr val="FFFFFF"/>
          </a:solidFill>
          <a:ln w="30480">
            <a:solidFill>
              <a:srgbClr val="B4CCE3"/>
            </a:solidFill>
            <a:prstDash val="solid"/>
          </a:ln>
        </p:spPr>
      </p:sp>
      <p:sp>
        <p:nvSpPr>
          <p:cNvPr id="9" name="Shape 7">
            <a:extLst>
              <a:ext uri="{FF2B5EF4-FFF2-40B4-BE49-F238E27FC236}">
                <a16:creationId xmlns:a16="http://schemas.microsoft.com/office/drawing/2014/main" id="{77F0C172-7178-5CCD-6660-FF501B66B1C1}"/>
              </a:ext>
            </a:extLst>
          </p:cNvPr>
          <p:cNvSpPr/>
          <p:nvPr/>
        </p:nvSpPr>
        <p:spPr>
          <a:xfrm>
            <a:off x="824270" y="3478292"/>
            <a:ext cx="907256" cy="1306949"/>
          </a:xfrm>
          <a:prstGeom prst="roundRect">
            <a:avLst>
              <a:gd name="adj" fmla="val 18470"/>
            </a:avLst>
          </a:prstGeom>
          <a:solidFill>
            <a:srgbClr val="CEE6FD"/>
          </a:solidFill>
          <a:ln/>
        </p:spPr>
      </p:sp>
      <p:sp>
        <p:nvSpPr>
          <p:cNvPr id="10" name="Text 8">
            <a:extLst>
              <a:ext uri="{FF2B5EF4-FFF2-40B4-BE49-F238E27FC236}">
                <a16:creationId xmlns:a16="http://schemas.microsoft.com/office/drawing/2014/main" id="{4A3BAC2A-CF06-8358-2799-E9177C359E86}"/>
              </a:ext>
            </a:extLst>
          </p:cNvPr>
          <p:cNvSpPr/>
          <p:nvPr/>
        </p:nvSpPr>
        <p:spPr>
          <a:xfrm>
            <a:off x="1107758" y="3919061"/>
            <a:ext cx="340162" cy="425291"/>
          </a:xfrm>
          <a:prstGeom prst="rect">
            <a:avLst/>
          </a:prstGeom>
          <a:noFill/>
          <a:ln/>
        </p:spPr>
        <p:txBody>
          <a:bodyPr wrap="none" lIns="0" tIns="0" rIns="0" bIns="0" rtlCol="0" anchor="t"/>
          <a:lstStyle/>
          <a:p>
            <a:pPr marL="0" indent="0" algn="l">
              <a:lnSpc>
                <a:spcPts val="2650"/>
              </a:lnSpc>
              <a:buNone/>
            </a:pPr>
            <a:r>
              <a:rPr lang="en-US" sz="2650" dirty="0">
                <a:latin typeface="Montserrat Medium" panose="00000600000000000000" pitchFamily="2" charset="0"/>
                <a:ea typeface="Instrument Sans Semi Bold" pitchFamily="34" charset="-122"/>
                <a:cs typeface="Instrument Sans Semi Bold" pitchFamily="34" charset="-120"/>
              </a:rPr>
              <a:t>2</a:t>
            </a:r>
            <a:endParaRPr lang="en-US" sz="2650" dirty="0">
              <a:latin typeface="Montserrat Medium" panose="00000600000000000000" pitchFamily="2" charset="0"/>
            </a:endParaRPr>
          </a:p>
        </p:txBody>
      </p:sp>
      <p:sp>
        <p:nvSpPr>
          <p:cNvPr id="11" name="Text 9">
            <a:extLst>
              <a:ext uri="{FF2B5EF4-FFF2-40B4-BE49-F238E27FC236}">
                <a16:creationId xmlns:a16="http://schemas.microsoft.com/office/drawing/2014/main" id="{C0FBCFA7-9E98-9895-FA9A-4F0C5E96026A}"/>
              </a:ext>
            </a:extLst>
          </p:cNvPr>
          <p:cNvSpPr/>
          <p:nvPr/>
        </p:nvSpPr>
        <p:spPr>
          <a:xfrm>
            <a:off x="1958340" y="3705106"/>
            <a:ext cx="3291959" cy="354330"/>
          </a:xfrm>
          <a:prstGeom prst="rect">
            <a:avLst/>
          </a:prstGeom>
          <a:noFill/>
          <a:ln/>
        </p:spPr>
        <p:txBody>
          <a:bodyPr wrap="none" lIns="0" tIns="0" rIns="0" bIns="0" rtlCol="0" anchor="t"/>
          <a:lstStyle/>
          <a:p>
            <a:pPr marL="0" indent="0" algn="l">
              <a:lnSpc>
                <a:spcPts val="2750"/>
              </a:lnSpc>
              <a:buNone/>
            </a:pPr>
            <a:r>
              <a:rPr lang="en-US" sz="2200" dirty="0">
                <a:latin typeface="Montserrat Medium" panose="00000600000000000000" pitchFamily="2" charset="0"/>
                <a:ea typeface="Instrument Sans Semi Bold" pitchFamily="34" charset="-122"/>
                <a:cs typeface="Instrument Sans Semi Bold" pitchFamily="34" charset="-120"/>
              </a:rPr>
              <a:t>Retention vs. Acquisition</a:t>
            </a:r>
            <a:endParaRPr lang="en-US" sz="2200" dirty="0">
              <a:latin typeface="Montserrat Medium" panose="00000600000000000000" pitchFamily="2" charset="0"/>
            </a:endParaRPr>
          </a:p>
        </p:txBody>
      </p:sp>
      <p:sp>
        <p:nvSpPr>
          <p:cNvPr id="12" name="Text 10">
            <a:extLst>
              <a:ext uri="{FF2B5EF4-FFF2-40B4-BE49-F238E27FC236}">
                <a16:creationId xmlns:a16="http://schemas.microsoft.com/office/drawing/2014/main" id="{82A311F0-4A81-8FCA-367F-D74ACA7083D1}"/>
              </a:ext>
            </a:extLst>
          </p:cNvPr>
          <p:cNvSpPr/>
          <p:nvPr/>
        </p:nvSpPr>
        <p:spPr>
          <a:xfrm>
            <a:off x="1958340" y="4195524"/>
            <a:ext cx="11620976" cy="362903"/>
          </a:xfrm>
          <a:prstGeom prst="rect">
            <a:avLst/>
          </a:prstGeom>
          <a:noFill/>
          <a:ln/>
        </p:spPr>
        <p:txBody>
          <a:bodyPr wrap="none" lIns="0" tIns="0" rIns="0" bIns="0" rtlCol="0" anchor="t"/>
          <a:lstStyle/>
          <a:p>
            <a:pPr marL="0" indent="0" algn="l">
              <a:lnSpc>
                <a:spcPts val="2850"/>
              </a:lnSpc>
              <a:buNone/>
            </a:pPr>
            <a:r>
              <a:rPr lang="en-US" sz="1750" dirty="0">
                <a:latin typeface="Montserrat Medium" panose="00000600000000000000" pitchFamily="2" charset="0"/>
                <a:ea typeface="Instrument Sans Medium" pitchFamily="34" charset="-122"/>
                <a:cs typeface="Instrument Sans Medium" pitchFamily="34" charset="-120"/>
              </a:rPr>
              <a:t>Retaining existing customers is significantly more cost-effective than acquiring new ones.</a:t>
            </a:r>
            <a:endParaRPr lang="en-US" sz="1750" dirty="0">
              <a:latin typeface="Montserrat Medium" panose="00000600000000000000" pitchFamily="2" charset="0"/>
            </a:endParaRPr>
          </a:p>
        </p:txBody>
      </p:sp>
      <p:sp>
        <p:nvSpPr>
          <p:cNvPr id="13" name="Shape 11">
            <a:extLst>
              <a:ext uri="{FF2B5EF4-FFF2-40B4-BE49-F238E27FC236}">
                <a16:creationId xmlns:a16="http://schemas.microsoft.com/office/drawing/2014/main" id="{F07DEF08-484C-8846-9061-4DD96D04322D}"/>
              </a:ext>
            </a:extLst>
          </p:cNvPr>
          <p:cNvSpPr/>
          <p:nvPr/>
        </p:nvSpPr>
        <p:spPr>
          <a:xfrm>
            <a:off x="793790" y="5042535"/>
            <a:ext cx="13042821" cy="1367909"/>
          </a:xfrm>
          <a:prstGeom prst="roundRect">
            <a:avLst>
              <a:gd name="adj" fmla="val 14924"/>
            </a:avLst>
          </a:prstGeom>
          <a:solidFill>
            <a:srgbClr val="FFFFFF"/>
          </a:solidFill>
          <a:ln w="30480">
            <a:solidFill>
              <a:srgbClr val="B4CCE3"/>
            </a:solidFill>
            <a:prstDash val="solid"/>
          </a:ln>
        </p:spPr>
      </p:sp>
      <p:sp>
        <p:nvSpPr>
          <p:cNvPr id="14" name="Shape 12">
            <a:extLst>
              <a:ext uri="{FF2B5EF4-FFF2-40B4-BE49-F238E27FC236}">
                <a16:creationId xmlns:a16="http://schemas.microsoft.com/office/drawing/2014/main" id="{803A1FAD-2F36-DD7F-B180-1CB8655057CC}"/>
              </a:ext>
            </a:extLst>
          </p:cNvPr>
          <p:cNvSpPr/>
          <p:nvPr/>
        </p:nvSpPr>
        <p:spPr>
          <a:xfrm>
            <a:off x="824270" y="5073015"/>
            <a:ext cx="907256" cy="1306949"/>
          </a:xfrm>
          <a:prstGeom prst="roundRect">
            <a:avLst>
              <a:gd name="adj" fmla="val 18470"/>
            </a:avLst>
          </a:prstGeom>
          <a:solidFill>
            <a:srgbClr val="CEE6FD"/>
          </a:solidFill>
          <a:ln/>
        </p:spPr>
      </p:sp>
      <p:sp>
        <p:nvSpPr>
          <p:cNvPr id="15" name="Text 13">
            <a:extLst>
              <a:ext uri="{FF2B5EF4-FFF2-40B4-BE49-F238E27FC236}">
                <a16:creationId xmlns:a16="http://schemas.microsoft.com/office/drawing/2014/main" id="{43FE756E-C05D-35CC-F60B-349F310D4228}"/>
              </a:ext>
            </a:extLst>
          </p:cNvPr>
          <p:cNvSpPr/>
          <p:nvPr/>
        </p:nvSpPr>
        <p:spPr>
          <a:xfrm>
            <a:off x="1107758" y="5513784"/>
            <a:ext cx="340162" cy="425291"/>
          </a:xfrm>
          <a:prstGeom prst="rect">
            <a:avLst/>
          </a:prstGeom>
          <a:noFill/>
          <a:ln/>
        </p:spPr>
        <p:txBody>
          <a:bodyPr wrap="none" lIns="0" tIns="0" rIns="0" bIns="0" rtlCol="0" anchor="t"/>
          <a:lstStyle/>
          <a:p>
            <a:pPr marL="0" indent="0" algn="l">
              <a:lnSpc>
                <a:spcPts val="2650"/>
              </a:lnSpc>
              <a:buNone/>
            </a:pPr>
            <a:r>
              <a:rPr lang="en-US" sz="2650" dirty="0">
                <a:latin typeface="Montserrat Medium" panose="00000600000000000000" pitchFamily="2" charset="0"/>
                <a:ea typeface="Instrument Sans Semi Bold" pitchFamily="34" charset="-122"/>
                <a:cs typeface="Instrument Sans Semi Bold" pitchFamily="34" charset="-120"/>
              </a:rPr>
              <a:t>3</a:t>
            </a:r>
            <a:endParaRPr lang="en-US" sz="2650" dirty="0">
              <a:latin typeface="Montserrat Medium" panose="00000600000000000000" pitchFamily="2" charset="0"/>
            </a:endParaRPr>
          </a:p>
        </p:txBody>
      </p:sp>
      <p:sp>
        <p:nvSpPr>
          <p:cNvPr id="16" name="Text 14">
            <a:extLst>
              <a:ext uri="{FF2B5EF4-FFF2-40B4-BE49-F238E27FC236}">
                <a16:creationId xmlns:a16="http://schemas.microsoft.com/office/drawing/2014/main" id="{0294B3CE-1170-9302-0DB7-BBE251CFEE27}"/>
              </a:ext>
            </a:extLst>
          </p:cNvPr>
          <p:cNvSpPr/>
          <p:nvPr/>
        </p:nvSpPr>
        <p:spPr>
          <a:xfrm>
            <a:off x="1958340" y="5299829"/>
            <a:ext cx="2835235" cy="354330"/>
          </a:xfrm>
          <a:prstGeom prst="rect">
            <a:avLst/>
          </a:prstGeom>
          <a:noFill/>
          <a:ln/>
        </p:spPr>
        <p:txBody>
          <a:bodyPr wrap="none" lIns="0" tIns="0" rIns="0" bIns="0" rtlCol="0" anchor="t"/>
          <a:lstStyle/>
          <a:p>
            <a:pPr marL="0" indent="0" algn="l">
              <a:lnSpc>
                <a:spcPts val="2750"/>
              </a:lnSpc>
              <a:buNone/>
            </a:pPr>
            <a:r>
              <a:rPr lang="en-US" sz="2200" dirty="0">
                <a:latin typeface="Montserrat Medium" panose="00000600000000000000" pitchFamily="2" charset="0"/>
                <a:ea typeface="Instrument Sans Semi Bold" pitchFamily="34" charset="-122"/>
                <a:cs typeface="Instrument Sans Semi Bold" pitchFamily="34" charset="-120"/>
              </a:rPr>
              <a:t>Project Goal</a:t>
            </a:r>
            <a:endParaRPr lang="en-US" sz="2200" dirty="0">
              <a:latin typeface="Montserrat Medium" panose="00000600000000000000" pitchFamily="2" charset="0"/>
            </a:endParaRPr>
          </a:p>
        </p:txBody>
      </p:sp>
      <p:sp>
        <p:nvSpPr>
          <p:cNvPr id="17" name="Text 15">
            <a:extLst>
              <a:ext uri="{FF2B5EF4-FFF2-40B4-BE49-F238E27FC236}">
                <a16:creationId xmlns:a16="http://schemas.microsoft.com/office/drawing/2014/main" id="{A62254C4-2D1C-6BD3-5723-5BB10859D0F8}"/>
              </a:ext>
            </a:extLst>
          </p:cNvPr>
          <p:cNvSpPr/>
          <p:nvPr/>
        </p:nvSpPr>
        <p:spPr>
          <a:xfrm>
            <a:off x="1958340" y="5790247"/>
            <a:ext cx="11620976" cy="362903"/>
          </a:xfrm>
          <a:prstGeom prst="rect">
            <a:avLst/>
          </a:prstGeom>
          <a:noFill/>
          <a:ln/>
        </p:spPr>
        <p:txBody>
          <a:bodyPr wrap="none" lIns="0" tIns="0" rIns="0" bIns="0" rtlCol="0" anchor="t"/>
          <a:lstStyle/>
          <a:p>
            <a:pPr marL="0" indent="0" algn="l">
              <a:lnSpc>
                <a:spcPts val="2850"/>
              </a:lnSpc>
              <a:buNone/>
            </a:pPr>
            <a:r>
              <a:rPr lang="en-US" sz="1750" dirty="0">
                <a:latin typeface="Montserrat Medium" panose="00000600000000000000" pitchFamily="2" charset="0"/>
                <a:ea typeface="Instrument Sans Medium" pitchFamily="34" charset="-122"/>
                <a:cs typeface="Instrument Sans Medium" pitchFamily="34" charset="-120"/>
              </a:rPr>
              <a:t>Uncover the key, data-driven reasons behind customer churn using Power BI analytics.</a:t>
            </a:r>
            <a:endParaRPr lang="en-US" sz="1750" dirty="0">
              <a:latin typeface="Montserrat Medium" panose="00000600000000000000" pitchFamily="2" charset="0"/>
            </a:endParaRPr>
          </a:p>
        </p:txBody>
      </p:sp>
      <p:sp>
        <p:nvSpPr>
          <p:cNvPr id="18" name="Text 16">
            <a:extLst>
              <a:ext uri="{FF2B5EF4-FFF2-40B4-BE49-F238E27FC236}">
                <a16:creationId xmlns:a16="http://schemas.microsoft.com/office/drawing/2014/main" id="{2A1CA0B4-76A4-57DD-E98F-C19277259B8A}"/>
              </a:ext>
            </a:extLst>
          </p:cNvPr>
          <p:cNvSpPr/>
          <p:nvPr/>
        </p:nvSpPr>
        <p:spPr>
          <a:xfrm>
            <a:off x="1133951" y="6920746"/>
            <a:ext cx="12702659" cy="362903"/>
          </a:xfrm>
          <a:prstGeom prst="rect">
            <a:avLst/>
          </a:prstGeom>
          <a:noFill/>
          <a:ln/>
        </p:spPr>
        <p:txBody>
          <a:bodyPr wrap="none" lIns="0" tIns="0" rIns="0" bIns="0" rtlCol="0" anchor="t"/>
          <a:lstStyle/>
          <a:p>
            <a:pPr marL="0" indent="0" algn="l">
              <a:lnSpc>
                <a:spcPts val="2850"/>
              </a:lnSpc>
              <a:buNone/>
            </a:pPr>
            <a:r>
              <a:rPr lang="en-US" sz="1750" dirty="0">
                <a:latin typeface="Montserrat Medium" panose="00000600000000000000" pitchFamily="2" charset="0"/>
                <a:ea typeface="Instrument Sans Medium" pitchFamily="34" charset="-122"/>
                <a:cs typeface="Instrument Sans Medium" pitchFamily="34" charset="-120"/>
              </a:rPr>
              <a:t>Goal: Identify what drives customers to discontinue their service.</a:t>
            </a:r>
            <a:endParaRPr lang="en-US" sz="1750" dirty="0">
              <a:latin typeface="Montserrat Medium" panose="00000600000000000000" pitchFamily="2" charset="0"/>
            </a:endParaRPr>
          </a:p>
        </p:txBody>
      </p:sp>
      <p:sp>
        <p:nvSpPr>
          <p:cNvPr id="19" name="Shape 17">
            <a:extLst>
              <a:ext uri="{FF2B5EF4-FFF2-40B4-BE49-F238E27FC236}">
                <a16:creationId xmlns:a16="http://schemas.microsoft.com/office/drawing/2014/main" id="{D879698A-2F9D-75BB-F149-AC2C759FA6EA}"/>
              </a:ext>
            </a:extLst>
          </p:cNvPr>
          <p:cNvSpPr/>
          <p:nvPr/>
        </p:nvSpPr>
        <p:spPr>
          <a:xfrm>
            <a:off x="793790" y="6665595"/>
            <a:ext cx="30480" cy="873204"/>
          </a:xfrm>
          <a:prstGeom prst="rect">
            <a:avLst/>
          </a:prstGeom>
          <a:solidFill>
            <a:srgbClr val="84C1FA"/>
          </a:solidFill>
          <a:ln/>
        </p:spPr>
      </p:sp>
    </p:spTree>
    <p:extLst>
      <p:ext uri="{BB962C8B-B14F-4D97-AF65-F5344CB8AC3E}">
        <p14:creationId xmlns:p14="http://schemas.microsoft.com/office/powerpoint/2010/main" val="3815784326"/>
      </p:ext>
    </p:extLst>
  </p:cSld>
  <p:clrMapOvr>
    <a:masterClrMapping/>
  </p:clrMapOvr>
  <p:transition spd="med" advClick="0" advTm="3000">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EAFD1A9C-612F-23F0-E291-CB572EBB3895}"/>
              </a:ext>
            </a:extLst>
          </p:cNvPr>
          <p:cNvSpPr/>
          <p:nvPr/>
        </p:nvSpPr>
        <p:spPr>
          <a:xfrm>
            <a:off x="793790" y="1240750"/>
            <a:ext cx="5670590" cy="708779"/>
          </a:xfrm>
          <a:prstGeom prst="rect">
            <a:avLst/>
          </a:prstGeom>
          <a:noFill/>
          <a:ln/>
        </p:spPr>
        <p:txBody>
          <a:bodyPr wrap="none" lIns="0" tIns="0" rIns="0" bIns="0" rtlCol="0" anchor="t"/>
          <a:lstStyle/>
          <a:p>
            <a:pPr marL="0" indent="0" algn="l">
              <a:lnSpc>
                <a:spcPts val="5550"/>
              </a:lnSpc>
              <a:buNone/>
            </a:pPr>
            <a:r>
              <a:rPr lang="en-US" sz="4450" dirty="0">
                <a:latin typeface="Montserrat Medium" panose="00000600000000000000" pitchFamily="2" charset="0"/>
                <a:ea typeface="Instrument Sans Semi Bold" pitchFamily="34" charset="-122"/>
                <a:cs typeface="Instrument Sans Semi Bold" pitchFamily="34" charset="-120"/>
              </a:rPr>
              <a:t>Dataset Overview</a:t>
            </a:r>
            <a:endParaRPr lang="en-US" sz="4450" dirty="0">
              <a:latin typeface="Montserrat Medium" panose="00000600000000000000" pitchFamily="2" charset="0"/>
            </a:endParaRPr>
          </a:p>
        </p:txBody>
      </p:sp>
      <p:sp>
        <p:nvSpPr>
          <p:cNvPr id="3" name="Text 1">
            <a:extLst>
              <a:ext uri="{FF2B5EF4-FFF2-40B4-BE49-F238E27FC236}">
                <a16:creationId xmlns:a16="http://schemas.microsoft.com/office/drawing/2014/main" id="{9F5001D4-05FF-CC4A-72CD-A2A0668FD2A3}"/>
              </a:ext>
            </a:extLst>
          </p:cNvPr>
          <p:cNvSpPr/>
          <p:nvPr/>
        </p:nvSpPr>
        <p:spPr>
          <a:xfrm>
            <a:off x="793790" y="2493764"/>
            <a:ext cx="7604284" cy="725805"/>
          </a:xfrm>
          <a:prstGeom prst="rect">
            <a:avLst/>
          </a:prstGeom>
          <a:noFill/>
          <a:ln/>
        </p:spPr>
        <p:txBody>
          <a:bodyPr wrap="square" lIns="0" tIns="0" rIns="0" bIns="0" rtlCol="0" anchor="t"/>
          <a:lstStyle/>
          <a:p>
            <a:pPr marL="0" indent="0" algn="l">
              <a:lnSpc>
                <a:spcPts val="2850"/>
              </a:lnSpc>
              <a:buNone/>
            </a:pPr>
            <a:r>
              <a:rPr lang="en-US" sz="1750" dirty="0">
                <a:latin typeface="Montserrat Medium" panose="00000600000000000000" pitchFamily="2" charset="0"/>
                <a:ea typeface="Instrument Sans Medium" pitchFamily="34" charset="-122"/>
                <a:cs typeface="Instrument Sans Medium" pitchFamily="34" charset="-120"/>
              </a:rPr>
              <a:t>The analysis is built upon a robust dataset sourced from Kaggle, providing detailed customer information.</a:t>
            </a:r>
            <a:endParaRPr lang="en-US" sz="1750" dirty="0">
              <a:latin typeface="Montserrat Medium" panose="00000600000000000000" pitchFamily="2" charset="0"/>
            </a:endParaRPr>
          </a:p>
        </p:txBody>
      </p:sp>
      <p:sp>
        <p:nvSpPr>
          <p:cNvPr id="4" name="Shape 2">
            <a:extLst>
              <a:ext uri="{FF2B5EF4-FFF2-40B4-BE49-F238E27FC236}">
                <a16:creationId xmlns:a16="http://schemas.microsoft.com/office/drawing/2014/main" id="{D43A63B5-58A5-DC76-40F6-EC849D3760B6}"/>
              </a:ext>
            </a:extLst>
          </p:cNvPr>
          <p:cNvSpPr/>
          <p:nvPr/>
        </p:nvSpPr>
        <p:spPr>
          <a:xfrm>
            <a:off x="793790" y="3474720"/>
            <a:ext cx="7604284" cy="2329101"/>
          </a:xfrm>
          <a:prstGeom prst="roundRect">
            <a:avLst>
              <a:gd name="adj" fmla="val 8765"/>
            </a:avLst>
          </a:prstGeom>
          <a:noFill/>
          <a:ln w="7620">
            <a:solidFill>
              <a:srgbClr val="000000">
                <a:alpha val="8000"/>
              </a:srgbClr>
            </a:solidFill>
            <a:prstDash val="solid"/>
          </a:ln>
        </p:spPr>
      </p:sp>
      <p:sp>
        <p:nvSpPr>
          <p:cNvPr id="5" name="Shape 3">
            <a:extLst>
              <a:ext uri="{FF2B5EF4-FFF2-40B4-BE49-F238E27FC236}">
                <a16:creationId xmlns:a16="http://schemas.microsoft.com/office/drawing/2014/main" id="{7C153E76-D668-E6FD-FCAE-CC63154EBAC2}"/>
              </a:ext>
            </a:extLst>
          </p:cNvPr>
          <p:cNvSpPr/>
          <p:nvPr/>
        </p:nvSpPr>
        <p:spPr>
          <a:xfrm>
            <a:off x="801410" y="3482340"/>
            <a:ext cx="7589044" cy="1013222"/>
          </a:xfrm>
          <a:prstGeom prst="rect">
            <a:avLst/>
          </a:prstGeom>
          <a:solidFill>
            <a:srgbClr val="FFFFFF">
              <a:alpha val="4000"/>
            </a:srgbClr>
          </a:solidFill>
          <a:ln/>
        </p:spPr>
      </p:sp>
      <p:sp>
        <p:nvSpPr>
          <p:cNvPr id="6" name="Text 4">
            <a:extLst>
              <a:ext uri="{FF2B5EF4-FFF2-40B4-BE49-F238E27FC236}">
                <a16:creationId xmlns:a16="http://schemas.microsoft.com/office/drawing/2014/main" id="{663CC1C6-6901-EF3D-7459-9EAFBCE699EE}"/>
              </a:ext>
            </a:extLst>
          </p:cNvPr>
          <p:cNvSpPr/>
          <p:nvPr/>
        </p:nvSpPr>
        <p:spPr>
          <a:xfrm>
            <a:off x="1028224" y="3626048"/>
            <a:ext cx="3337084" cy="362903"/>
          </a:xfrm>
          <a:prstGeom prst="rect">
            <a:avLst/>
          </a:prstGeom>
          <a:noFill/>
          <a:ln/>
        </p:spPr>
        <p:txBody>
          <a:bodyPr wrap="none" lIns="0" tIns="0" rIns="0" bIns="0" rtlCol="0" anchor="t"/>
          <a:lstStyle/>
          <a:p>
            <a:pPr marL="0" indent="0" algn="l">
              <a:lnSpc>
                <a:spcPts val="2850"/>
              </a:lnSpc>
              <a:buNone/>
            </a:pPr>
            <a:r>
              <a:rPr lang="en-US" sz="1750" dirty="0">
                <a:latin typeface="Montserrat Medium" panose="00000600000000000000" pitchFamily="2" charset="0"/>
                <a:ea typeface="Instrument Sans Medium" pitchFamily="34" charset="-122"/>
                <a:cs typeface="Instrument Sans Medium" pitchFamily="34" charset="-120"/>
              </a:rPr>
              <a:t>Source</a:t>
            </a:r>
            <a:endParaRPr lang="en-US" sz="1750" dirty="0">
              <a:latin typeface="Montserrat Medium" panose="00000600000000000000" pitchFamily="2" charset="0"/>
            </a:endParaRPr>
          </a:p>
        </p:txBody>
      </p:sp>
      <p:sp>
        <p:nvSpPr>
          <p:cNvPr id="7" name="Text 5">
            <a:extLst>
              <a:ext uri="{FF2B5EF4-FFF2-40B4-BE49-F238E27FC236}">
                <a16:creationId xmlns:a16="http://schemas.microsoft.com/office/drawing/2014/main" id="{1345CE58-0805-0F6E-363E-34890C71CD80}"/>
              </a:ext>
            </a:extLst>
          </p:cNvPr>
          <p:cNvSpPr/>
          <p:nvPr/>
        </p:nvSpPr>
        <p:spPr>
          <a:xfrm>
            <a:off x="4826556" y="3626048"/>
            <a:ext cx="3337084" cy="725805"/>
          </a:xfrm>
          <a:prstGeom prst="rect">
            <a:avLst/>
          </a:prstGeom>
          <a:noFill/>
          <a:ln/>
        </p:spPr>
        <p:txBody>
          <a:bodyPr wrap="square" lIns="0" tIns="0" rIns="0" bIns="0" rtlCol="0" anchor="t"/>
          <a:lstStyle/>
          <a:p>
            <a:pPr marL="0" indent="0" algn="l">
              <a:lnSpc>
                <a:spcPts val="2850"/>
              </a:lnSpc>
              <a:buNone/>
            </a:pPr>
            <a:r>
              <a:rPr lang="en-US" sz="1750" dirty="0">
                <a:latin typeface="Montserrat Medium" panose="00000600000000000000" pitchFamily="2" charset="0"/>
                <a:ea typeface="Instrument Sans Medium" pitchFamily="34" charset="-122"/>
                <a:cs typeface="Instrument Sans Medium" pitchFamily="34" charset="-120"/>
              </a:rPr>
              <a:t>Kaggle – Telecom Customer Churn Dataset</a:t>
            </a:r>
            <a:endParaRPr lang="en-US" sz="1750" dirty="0">
              <a:latin typeface="Montserrat Medium" panose="00000600000000000000" pitchFamily="2" charset="0"/>
            </a:endParaRPr>
          </a:p>
        </p:txBody>
      </p:sp>
      <p:sp>
        <p:nvSpPr>
          <p:cNvPr id="8" name="Shape 6">
            <a:extLst>
              <a:ext uri="{FF2B5EF4-FFF2-40B4-BE49-F238E27FC236}">
                <a16:creationId xmlns:a16="http://schemas.microsoft.com/office/drawing/2014/main" id="{C439D879-ADC7-A925-7C17-BD7450F3ADB4}"/>
              </a:ext>
            </a:extLst>
          </p:cNvPr>
          <p:cNvSpPr/>
          <p:nvPr/>
        </p:nvSpPr>
        <p:spPr>
          <a:xfrm>
            <a:off x="801410" y="4495562"/>
            <a:ext cx="7589044" cy="650319"/>
          </a:xfrm>
          <a:prstGeom prst="rect">
            <a:avLst/>
          </a:prstGeom>
          <a:solidFill>
            <a:srgbClr val="000000">
              <a:alpha val="4000"/>
            </a:srgbClr>
          </a:solidFill>
          <a:ln/>
        </p:spPr>
      </p:sp>
      <p:sp>
        <p:nvSpPr>
          <p:cNvPr id="9" name="Text 7">
            <a:extLst>
              <a:ext uri="{FF2B5EF4-FFF2-40B4-BE49-F238E27FC236}">
                <a16:creationId xmlns:a16="http://schemas.microsoft.com/office/drawing/2014/main" id="{CD69FBE2-F87D-D8F2-3ECC-188E6C9776D8}"/>
              </a:ext>
            </a:extLst>
          </p:cNvPr>
          <p:cNvSpPr/>
          <p:nvPr/>
        </p:nvSpPr>
        <p:spPr>
          <a:xfrm>
            <a:off x="1028224" y="4639270"/>
            <a:ext cx="3337084" cy="362903"/>
          </a:xfrm>
          <a:prstGeom prst="rect">
            <a:avLst/>
          </a:prstGeom>
          <a:noFill/>
          <a:ln/>
        </p:spPr>
        <p:txBody>
          <a:bodyPr wrap="none" lIns="0" tIns="0" rIns="0" bIns="0" rtlCol="0" anchor="t"/>
          <a:lstStyle/>
          <a:p>
            <a:pPr marL="0" indent="0" algn="l">
              <a:lnSpc>
                <a:spcPts val="2850"/>
              </a:lnSpc>
              <a:buNone/>
            </a:pPr>
            <a:r>
              <a:rPr lang="en-US" sz="1750" dirty="0">
                <a:latin typeface="Montserrat Medium" panose="00000600000000000000" pitchFamily="2" charset="0"/>
                <a:ea typeface="Instrument Sans Medium" pitchFamily="34" charset="-122"/>
                <a:cs typeface="Instrument Sans Medium" pitchFamily="34" charset="-120"/>
              </a:rPr>
              <a:t>Records</a:t>
            </a:r>
            <a:endParaRPr lang="en-US" sz="1750" dirty="0">
              <a:latin typeface="Montserrat Medium" panose="00000600000000000000" pitchFamily="2" charset="0"/>
            </a:endParaRPr>
          </a:p>
        </p:txBody>
      </p:sp>
      <p:sp>
        <p:nvSpPr>
          <p:cNvPr id="10" name="Text 8">
            <a:extLst>
              <a:ext uri="{FF2B5EF4-FFF2-40B4-BE49-F238E27FC236}">
                <a16:creationId xmlns:a16="http://schemas.microsoft.com/office/drawing/2014/main" id="{021223FD-B46D-04FD-DB10-074DC6D3D8FC}"/>
              </a:ext>
            </a:extLst>
          </p:cNvPr>
          <p:cNvSpPr/>
          <p:nvPr/>
        </p:nvSpPr>
        <p:spPr>
          <a:xfrm>
            <a:off x="4826556" y="4639270"/>
            <a:ext cx="3337084" cy="362903"/>
          </a:xfrm>
          <a:prstGeom prst="rect">
            <a:avLst/>
          </a:prstGeom>
          <a:noFill/>
          <a:ln/>
        </p:spPr>
        <p:txBody>
          <a:bodyPr wrap="none" lIns="0" tIns="0" rIns="0" bIns="0" rtlCol="0" anchor="t"/>
          <a:lstStyle/>
          <a:p>
            <a:pPr marL="0" indent="0" algn="l">
              <a:lnSpc>
                <a:spcPts val="2850"/>
              </a:lnSpc>
              <a:buNone/>
            </a:pPr>
            <a:r>
              <a:rPr lang="en-US" sz="1750" dirty="0">
                <a:latin typeface="Montserrat Medium" panose="00000600000000000000" pitchFamily="2" charset="0"/>
                <a:ea typeface="Instrument Sans Medium" pitchFamily="34" charset="-122"/>
                <a:cs typeface="Instrument Sans Medium" pitchFamily="34" charset="-120"/>
              </a:rPr>
              <a:t>~7,000 customers</a:t>
            </a:r>
            <a:endParaRPr lang="en-US" sz="1750" dirty="0">
              <a:latin typeface="Montserrat Medium" panose="00000600000000000000" pitchFamily="2" charset="0"/>
            </a:endParaRPr>
          </a:p>
        </p:txBody>
      </p:sp>
      <p:sp>
        <p:nvSpPr>
          <p:cNvPr id="11" name="Shape 9">
            <a:extLst>
              <a:ext uri="{FF2B5EF4-FFF2-40B4-BE49-F238E27FC236}">
                <a16:creationId xmlns:a16="http://schemas.microsoft.com/office/drawing/2014/main" id="{CC49D763-07BC-A5AC-41BC-0B91BA2A250F}"/>
              </a:ext>
            </a:extLst>
          </p:cNvPr>
          <p:cNvSpPr/>
          <p:nvPr/>
        </p:nvSpPr>
        <p:spPr>
          <a:xfrm>
            <a:off x="801410" y="5145881"/>
            <a:ext cx="7589044" cy="650319"/>
          </a:xfrm>
          <a:prstGeom prst="rect">
            <a:avLst/>
          </a:prstGeom>
          <a:solidFill>
            <a:srgbClr val="FFFFFF">
              <a:alpha val="4000"/>
            </a:srgbClr>
          </a:solidFill>
          <a:ln/>
        </p:spPr>
      </p:sp>
      <p:sp>
        <p:nvSpPr>
          <p:cNvPr id="12" name="Text 10">
            <a:extLst>
              <a:ext uri="{FF2B5EF4-FFF2-40B4-BE49-F238E27FC236}">
                <a16:creationId xmlns:a16="http://schemas.microsoft.com/office/drawing/2014/main" id="{B482D1ED-F3AD-6B45-52EF-7BA7D3E1C7CE}"/>
              </a:ext>
            </a:extLst>
          </p:cNvPr>
          <p:cNvSpPr/>
          <p:nvPr/>
        </p:nvSpPr>
        <p:spPr>
          <a:xfrm>
            <a:off x="1028224" y="5289590"/>
            <a:ext cx="3337084" cy="362903"/>
          </a:xfrm>
          <a:prstGeom prst="rect">
            <a:avLst/>
          </a:prstGeom>
          <a:noFill/>
          <a:ln/>
        </p:spPr>
        <p:txBody>
          <a:bodyPr wrap="none" lIns="0" tIns="0" rIns="0" bIns="0" rtlCol="0" anchor="t"/>
          <a:lstStyle/>
          <a:p>
            <a:pPr marL="0" indent="0" algn="l">
              <a:lnSpc>
                <a:spcPts val="2850"/>
              </a:lnSpc>
              <a:buNone/>
            </a:pPr>
            <a:r>
              <a:rPr lang="en-US" sz="1750" dirty="0">
                <a:latin typeface="Montserrat Medium" panose="00000600000000000000" pitchFamily="2" charset="0"/>
                <a:ea typeface="Instrument Sans Medium" pitchFamily="34" charset="-122"/>
                <a:cs typeface="Instrument Sans Medium" pitchFamily="34" charset="-120"/>
              </a:rPr>
              <a:t>Target Variable</a:t>
            </a:r>
            <a:endParaRPr lang="en-US" sz="1750" dirty="0">
              <a:latin typeface="Montserrat Medium" panose="00000600000000000000" pitchFamily="2" charset="0"/>
            </a:endParaRPr>
          </a:p>
        </p:txBody>
      </p:sp>
      <p:sp>
        <p:nvSpPr>
          <p:cNvPr id="13" name="Text 11">
            <a:extLst>
              <a:ext uri="{FF2B5EF4-FFF2-40B4-BE49-F238E27FC236}">
                <a16:creationId xmlns:a16="http://schemas.microsoft.com/office/drawing/2014/main" id="{4889B068-20DA-5FF7-0334-EAFD6833E9BC}"/>
              </a:ext>
            </a:extLst>
          </p:cNvPr>
          <p:cNvSpPr/>
          <p:nvPr/>
        </p:nvSpPr>
        <p:spPr>
          <a:xfrm>
            <a:off x="4826556" y="5289590"/>
            <a:ext cx="3337084" cy="362903"/>
          </a:xfrm>
          <a:prstGeom prst="rect">
            <a:avLst/>
          </a:prstGeom>
          <a:noFill/>
          <a:ln/>
        </p:spPr>
        <p:txBody>
          <a:bodyPr wrap="none" lIns="0" tIns="0" rIns="0" bIns="0" rtlCol="0" anchor="t"/>
          <a:lstStyle/>
          <a:p>
            <a:pPr marL="0" indent="0" algn="l">
              <a:lnSpc>
                <a:spcPts val="2850"/>
              </a:lnSpc>
              <a:buNone/>
            </a:pPr>
            <a:r>
              <a:rPr lang="en-US" sz="1750" dirty="0">
                <a:latin typeface="Montserrat Medium" panose="00000600000000000000" pitchFamily="2" charset="0"/>
                <a:ea typeface="Instrument Sans Medium" pitchFamily="34" charset="-122"/>
                <a:cs typeface="Instrument Sans Medium" pitchFamily="34" charset="-120"/>
              </a:rPr>
              <a:t>Churn (Yes/No)</a:t>
            </a:r>
            <a:endParaRPr lang="en-US" sz="1750" dirty="0">
              <a:latin typeface="Montserrat Medium" panose="00000600000000000000" pitchFamily="2" charset="0"/>
            </a:endParaRPr>
          </a:p>
        </p:txBody>
      </p:sp>
      <p:sp>
        <p:nvSpPr>
          <p:cNvPr id="14" name="Text 12">
            <a:extLst>
              <a:ext uri="{FF2B5EF4-FFF2-40B4-BE49-F238E27FC236}">
                <a16:creationId xmlns:a16="http://schemas.microsoft.com/office/drawing/2014/main" id="{71CDA725-BA04-25B9-8F57-24AED179D3B9}"/>
              </a:ext>
            </a:extLst>
          </p:cNvPr>
          <p:cNvSpPr/>
          <p:nvPr/>
        </p:nvSpPr>
        <p:spPr>
          <a:xfrm>
            <a:off x="793790" y="6058972"/>
            <a:ext cx="7604284" cy="725805"/>
          </a:xfrm>
          <a:prstGeom prst="rect">
            <a:avLst/>
          </a:prstGeom>
          <a:noFill/>
          <a:ln/>
        </p:spPr>
        <p:txBody>
          <a:bodyPr wrap="square" lIns="0" tIns="0" rIns="0" bIns="0" rtlCol="0" anchor="t"/>
          <a:lstStyle/>
          <a:p>
            <a:pPr marL="0" indent="0" algn="l">
              <a:lnSpc>
                <a:spcPts val="2850"/>
              </a:lnSpc>
              <a:buNone/>
            </a:pPr>
            <a:r>
              <a:rPr lang="en-US" sz="1750" dirty="0">
                <a:latin typeface="Montserrat Medium" panose="00000600000000000000" pitchFamily="2" charset="0"/>
                <a:ea typeface="Instrument Sans Medium" pitchFamily="34" charset="-122"/>
                <a:cs typeface="Instrument Sans Medium" pitchFamily="34" charset="-120"/>
              </a:rPr>
              <a:t>The dataset includes both demographic and service-level details, crucial for comprehensive analysis.</a:t>
            </a:r>
            <a:endParaRPr lang="en-US" sz="1750" dirty="0">
              <a:latin typeface="Montserrat Medium" panose="00000600000000000000" pitchFamily="2" charset="0"/>
            </a:endParaRPr>
          </a:p>
        </p:txBody>
      </p:sp>
      <p:sp>
        <p:nvSpPr>
          <p:cNvPr id="15" name="Text 13">
            <a:extLst>
              <a:ext uri="{FF2B5EF4-FFF2-40B4-BE49-F238E27FC236}">
                <a16:creationId xmlns:a16="http://schemas.microsoft.com/office/drawing/2014/main" id="{A441FB88-FCCD-617F-1A19-96CBB022A504}"/>
              </a:ext>
            </a:extLst>
          </p:cNvPr>
          <p:cNvSpPr/>
          <p:nvPr/>
        </p:nvSpPr>
        <p:spPr>
          <a:xfrm>
            <a:off x="8959096" y="2516505"/>
            <a:ext cx="2835235" cy="354330"/>
          </a:xfrm>
          <a:prstGeom prst="rect">
            <a:avLst/>
          </a:prstGeom>
          <a:noFill/>
          <a:ln/>
        </p:spPr>
        <p:txBody>
          <a:bodyPr wrap="none" lIns="0" tIns="0" rIns="0" bIns="0" rtlCol="0" anchor="t"/>
          <a:lstStyle/>
          <a:p>
            <a:pPr marL="0" indent="0" algn="l">
              <a:lnSpc>
                <a:spcPts val="2750"/>
              </a:lnSpc>
              <a:buNone/>
            </a:pPr>
            <a:r>
              <a:rPr lang="en-US" sz="2200" dirty="0">
                <a:latin typeface="Montserrat Medium" panose="00000600000000000000" pitchFamily="2" charset="0"/>
                <a:ea typeface="Instrument Sans Semi Bold" pitchFamily="34" charset="-122"/>
                <a:cs typeface="Instrument Sans Semi Bold" pitchFamily="34" charset="-120"/>
              </a:rPr>
              <a:t>Key Columns</a:t>
            </a:r>
            <a:endParaRPr lang="en-US" sz="2200" dirty="0">
              <a:latin typeface="Montserrat Medium" panose="00000600000000000000" pitchFamily="2" charset="0"/>
            </a:endParaRPr>
          </a:p>
        </p:txBody>
      </p:sp>
      <p:sp>
        <p:nvSpPr>
          <p:cNvPr id="16" name="Text 14">
            <a:extLst>
              <a:ext uri="{FF2B5EF4-FFF2-40B4-BE49-F238E27FC236}">
                <a16:creationId xmlns:a16="http://schemas.microsoft.com/office/drawing/2014/main" id="{80F4873A-3FBE-F7B2-253E-79F32654B54F}"/>
              </a:ext>
            </a:extLst>
          </p:cNvPr>
          <p:cNvSpPr/>
          <p:nvPr/>
        </p:nvSpPr>
        <p:spPr>
          <a:xfrm>
            <a:off x="8959096" y="3097649"/>
            <a:ext cx="4885015"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latin typeface="Montserrat Medium" panose="00000600000000000000" pitchFamily="2" charset="0"/>
                <a:ea typeface="Instrument Sans Medium" pitchFamily="34" charset="-122"/>
                <a:cs typeface="Instrument Sans Medium" pitchFamily="34" charset="-120"/>
              </a:rPr>
              <a:t>Gender, Senior Citizen, Partner, </a:t>
            </a:r>
          </a:p>
          <a:p>
            <a:pPr algn="l">
              <a:lnSpc>
                <a:spcPts val="2850"/>
              </a:lnSpc>
              <a:buSzPct val="100000"/>
            </a:pPr>
            <a:r>
              <a:rPr lang="en-US" sz="1750" dirty="0">
                <a:latin typeface="Montserrat Medium" panose="00000600000000000000" pitchFamily="2" charset="0"/>
                <a:ea typeface="Instrument Sans Medium" pitchFamily="34" charset="-122"/>
                <a:cs typeface="Instrument Sans Medium" pitchFamily="34" charset="-120"/>
              </a:rPr>
              <a:t>      Dependents</a:t>
            </a:r>
            <a:endParaRPr lang="en-US" sz="1750" dirty="0">
              <a:latin typeface="Montserrat Medium" panose="00000600000000000000" pitchFamily="2" charset="0"/>
            </a:endParaRPr>
          </a:p>
        </p:txBody>
      </p:sp>
      <p:sp>
        <p:nvSpPr>
          <p:cNvPr id="17" name="Text 15">
            <a:extLst>
              <a:ext uri="{FF2B5EF4-FFF2-40B4-BE49-F238E27FC236}">
                <a16:creationId xmlns:a16="http://schemas.microsoft.com/office/drawing/2014/main" id="{A4B1EBC4-F13B-3E60-BC6C-D9840B66336C}"/>
              </a:ext>
            </a:extLst>
          </p:cNvPr>
          <p:cNvSpPr/>
          <p:nvPr/>
        </p:nvSpPr>
        <p:spPr>
          <a:xfrm>
            <a:off x="8959096" y="3902750"/>
            <a:ext cx="488501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latin typeface="Montserrat Medium" panose="00000600000000000000" pitchFamily="2" charset="0"/>
                <a:ea typeface="Instrument Sans Medium" pitchFamily="34" charset="-122"/>
                <a:cs typeface="Instrument Sans Medium" pitchFamily="34" charset="-120"/>
              </a:rPr>
              <a:t>Tenure, Contract, Monthly Charges</a:t>
            </a:r>
            <a:endParaRPr lang="en-US" sz="1750" dirty="0">
              <a:latin typeface="Montserrat Medium" panose="00000600000000000000" pitchFamily="2" charset="0"/>
            </a:endParaRPr>
          </a:p>
        </p:txBody>
      </p:sp>
      <p:sp>
        <p:nvSpPr>
          <p:cNvPr id="18" name="Text 16">
            <a:extLst>
              <a:ext uri="{FF2B5EF4-FFF2-40B4-BE49-F238E27FC236}">
                <a16:creationId xmlns:a16="http://schemas.microsoft.com/office/drawing/2014/main" id="{F51A258E-F6AF-8DB8-FB06-9A99F0688309}"/>
              </a:ext>
            </a:extLst>
          </p:cNvPr>
          <p:cNvSpPr/>
          <p:nvPr/>
        </p:nvSpPr>
        <p:spPr>
          <a:xfrm>
            <a:off x="8959096" y="4344948"/>
            <a:ext cx="488501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latin typeface="Montserrat Medium" panose="00000600000000000000" pitchFamily="2" charset="0"/>
                <a:ea typeface="Instrument Sans Medium" pitchFamily="34" charset="-122"/>
                <a:cs typeface="Instrument Sans Medium" pitchFamily="34" charset="-120"/>
              </a:rPr>
              <a:t>Internet Service, Tech Support, etc.</a:t>
            </a:r>
            <a:endParaRPr lang="en-US" sz="1750" dirty="0">
              <a:latin typeface="Montserrat Medium" panose="00000600000000000000" pitchFamily="2" charset="0"/>
            </a:endParaRPr>
          </a:p>
        </p:txBody>
      </p:sp>
    </p:spTree>
    <p:extLst>
      <p:ext uri="{BB962C8B-B14F-4D97-AF65-F5344CB8AC3E}">
        <p14:creationId xmlns:p14="http://schemas.microsoft.com/office/powerpoint/2010/main" val="1246747840"/>
      </p:ext>
    </p:extLst>
  </p:cSld>
  <p:clrMapOvr>
    <a:masterClrMapping/>
  </p:clrMapOvr>
  <p:transition spd="med" advClick="0" advTm="3000">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3F3A7-83BF-FF01-6573-23C951BAC3C8}"/>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EB1D780D-FEF1-80E9-A573-56EB605F2E8F}"/>
              </a:ext>
            </a:extLst>
          </p:cNvPr>
          <p:cNvSpPr/>
          <p:nvPr/>
        </p:nvSpPr>
        <p:spPr>
          <a:xfrm>
            <a:off x="793790" y="699968"/>
            <a:ext cx="5670590" cy="708779"/>
          </a:xfrm>
          <a:prstGeom prst="rect">
            <a:avLst/>
          </a:prstGeom>
          <a:noFill/>
          <a:ln/>
        </p:spPr>
        <p:txBody>
          <a:bodyPr wrap="none" lIns="0" tIns="0" rIns="0" bIns="0" rtlCol="0" anchor="t"/>
          <a:lstStyle/>
          <a:p>
            <a:pPr>
              <a:lnSpc>
                <a:spcPts val="5550"/>
              </a:lnSpc>
            </a:pPr>
            <a:r>
              <a:rPr lang="en-US" sz="4450" dirty="0">
                <a:latin typeface="Montserrat Medium" panose="00000600000000000000" pitchFamily="2" charset="0"/>
              </a:rPr>
              <a:t>Color Palette</a:t>
            </a:r>
          </a:p>
        </p:txBody>
      </p:sp>
      <p:pic>
        <p:nvPicPr>
          <p:cNvPr id="3" name="Image 0" descr="preencoded.png">
            <a:extLst>
              <a:ext uri="{FF2B5EF4-FFF2-40B4-BE49-F238E27FC236}">
                <a16:creationId xmlns:a16="http://schemas.microsoft.com/office/drawing/2014/main" id="{9290877A-E94F-7331-4601-07A61A386A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790" y="1862376"/>
            <a:ext cx="566976" cy="566976"/>
          </a:xfrm>
          <a:prstGeom prst="rect">
            <a:avLst/>
          </a:prstGeom>
        </p:spPr>
      </p:pic>
      <p:sp>
        <p:nvSpPr>
          <p:cNvPr id="4" name="Text 1">
            <a:extLst>
              <a:ext uri="{FF2B5EF4-FFF2-40B4-BE49-F238E27FC236}">
                <a16:creationId xmlns:a16="http://schemas.microsoft.com/office/drawing/2014/main" id="{753B499E-A53E-43B2-86E5-FAB92C71F254}"/>
              </a:ext>
            </a:extLst>
          </p:cNvPr>
          <p:cNvSpPr/>
          <p:nvPr/>
        </p:nvSpPr>
        <p:spPr>
          <a:xfrm>
            <a:off x="793790" y="271283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F69B4"/>
                </a:solidFill>
                <a:latin typeface="Montserrat Medium" panose="00000600000000000000" pitchFamily="2" charset="0"/>
                <a:ea typeface="Montserrat Medium" pitchFamily="34" charset="-122"/>
                <a:cs typeface="Times New Roman" panose="02020603050405020304" pitchFamily="18" charset="0"/>
              </a:rPr>
              <a:t>Pink</a:t>
            </a:r>
            <a:r>
              <a:rPr lang="en-US" sz="2200" dirty="0">
                <a:solidFill>
                  <a:srgbClr val="3D3E44"/>
                </a:solidFill>
                <a:latin typeface="Montserrat Medium" panose="00000600000000000000" pitchFamily="2" charset="0"/>
                <a:ea typeface="Montserrat Medium" pitchFamily="34" charset="-122"/>
                <a:cs typeface="Times New Roman" panose="02020603050405020304" pitchFamily="18" charset="0"/>
              </a:rPr>
              <a:t>: </a:t>
            </a:r>
            <a:r>
              <a:rPr lang="en-US" sz="2200" dirty="0">
                <a:latin typeface="Montserrat Medium" panose="00000600000000000000" pitchFamily="2" charset="0"/>
                <a:ea typeface="Montserrat Medium" pitchFamily="34" charset="-122"/>
                <a:cs typeface="Times New Roman" panose="02020603050405020304" pitchFamily="18" charset="0"/>
              </a:rPr>
              <a:t>Female Ratio</a:t>
            </a:r>
            <a:endParaRPr lang="en-US" sz="2200" dirty="0">
              <a:latin typeface="Montserrat Medium" panose="00000600000000000000" pitchFamily="2" charset="0"/>
            </a:endParaRPr>
          </a:p>
        </p:txBody>
      </p:sp>
      <p:sp>
        <p:nvSpPr>
          <p:cNvPr id="5" name="Text 2">
            <a:extLst>
              <a:ext uri="{FF2B5EF4-FFF2-40B4-BE49-F238E27FC236}">
                <a16:creationId xmlns:a16="http://schemas.microsoft.com/office/drawing/2014/main" id="{95569A59-6FEC-19B1-D70F-4F1A81896612}"/>
              </a:ext>
            </a:extLst>
          </p:cNvPr>
          <p:cNvSpPr/>
          <p:nvPr/>
        </p:nvSpPr>
        <p:spPr>
          <a:xfrm>
            <a:off x="793790" y="3203258"/>
            <a:ext cx="4158615" cy="725805"/>
          </a:xfrm>
          <a:prstGeom prst="rect">
            <a:avLst/>
          </a:prstGeom>
          <a:noFill/>
          <a:ln/>
        </p:spPr>
        <p:txBody>
          <a:bodyPr wrap="square" lIns="0" tIns="0" rIns="0" bIns="0" rtlCol="0" anchor="t"/>
          <a:lstStyle/>
          <a:p>
            <a:pPr marL="0" indent="0" algn="l">
              <a:lnSpc>
                <a:spcPts val="2850"/>
              </a:lnSpc>
              <a:buNone/>
            </a:pPr>
            <a:r>
              <a:rPr lang="en-US" sz="1750" dirty="0">
                <a:latin typeface="Montserrat Medium" panose="00000600000000000000" pitchFamily="2" charset="0"/>
                <a:ea typeface="Inter Light" pitchFamily="34" charset="-122"/>
                <a:cs typeface="Times New Roman" panose="02020603050405020304" pitchFamily="18" charset="0"/>
              </a:rPr>
              <a:t>Represents the proportion of female customers in the data analysis.</a:t>
            </a:r>
            <a:endParaRPr lang="en-US" sz="1750" dirty="0">
              <a:latin typeface="Montserrat Medium" panose="00000600000000000000" pitchFamily="2" charset="0"/>
            </a:endParaRPr>
          </a:p>
        </p:txBody>
      </p:sp>
      <p:pic>
        <p:nvPicPr>
          <p:cNvPr id="6" name="Image 1" descr="preencoded.png">
            <a:extLst>
              <a:ext uri="{FF2B5EF4-FFF2-40B4-BE49-F238E27FC236}">
                <a16:creationId xmlns:a16="http://schemas.microsoft.com/office/drawing/2014/main" id="{C4B20DA3-29E1-6BC6-CB8E-1769B02D34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72956" y="1862376"/>
            <a:ext cx="566976" cy="566976"/>
          </a:xfrm>
          <a:prstGeom prst="rect">
            <a:avLst/>
          </a:prstGeom>
        </p:spPr>
      </p:pic>
      <p:sp>
        <p:nvSpPr>
          <p:cNvPr id="7" name="Text 3">
            <a:extLst>
              <a:ext uri="{FF2B5EF4-FFF2-40B4-BE49-F238E27FC236}">
                <a16:creationId xmlns:a16="http://schemas.microsoft.com/office/drawing/2014/main" id="{7573EB52-2D34-731E-1A7D-7C0E19F8861C}"/>
              </a:ext>
            </a:extLst>
          </p:cNvPr>
          <p:cNvSpPr/>
          <p:nvPr/>
        </p:nvSpPr>
        <p:spPr>
          <a:xfrm>
            <a:off x="6272956" y="271283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FF"/>
                </a:solidFill>
                <a:latin typeface="Montserrat Medium" panose="00000600000000000000" pitchFamily="2" charset="0"/>
                <a:ea typeface="Montserrat Medium" pitchFamily="34" charset="-122"/>
                <a:cs typeface="Times New Roman" panose="02020603050405020304" pitchFamily="18" charset="0"/>
              </a:rPr>
              <a:t>Blue</a:t>
            </a:r>
            <a:r>
              <a:rPr lang="en-US" sz="2200" dirty="0">
                <a:solidFill>
                  <a:srgbClr val="3D3E44"/>
                </a:solidFill>
                <a:latin typeface="Montserrat Medium" panose="00000600000000000000" pitchFamily="2" charset="0"/>
                <a:ea typeface="Montserrat Medium" pitchFamily="34" charset="-122"/>
                <a:cs typeface="Times New Roman" panose="02020603050405020304" pitchFamily="18" charset="0"/>
              </a:rPr>
              <a:t>: </a:t>
            </a:r>
            <a:r>
              <a:rPr lang="en-US" sz="2200" dirty="0">
                <a:latin typeface="Montserrat Medium" panose="00000600000000000000" pitchFamily="2" charset="0"/>
              </a:rPr>
              <a:t>Male Ratio</a:t>
            </a:r>
          </a:p>
        </p:txBody>
      </p:sp>
      <p:sp>
        <p:nvSpPr>
          <p:cNvPr id="8" name="Text 4">
            <a:extLst>
              <a:ext uri="{FF2B5EF4-FFF2-40B4-BE49-F238E27FC236}">
                <a16:creationId xmlns:a16="http://schemas.microsoft.com/office/drawing/2014/main" id="{FA9002A4-49C2-1D8E-DA36-867B0EC7AB8E}"/>
              </a:ext>
            </a:extLst>
          </p:cNvPr>
          <p:cNvSpPr/>
          <p:nvPr/>
        </p:nvSpPr>
        <p:spPr>
          <a:xfrm>
            <a:off x="6272956" y="3203258"/>
            <a:ext cx="4158615" cy="725805"/>
          </a:xfrm>
          <a:prstGeom prst="rect">
            <a:avLst/>
          </a:prstGeom>
          <a:noFill/>
          <a:ln/>
        </p:spPr>
        <p:txBody>
          <a:bodyPr wrap="square" lIns="0" tIns="0" rIns="0" bIns="0" rtlCol="0" anchor="t"/>
          <a:lstStyle/>
          <a:p>
            <a:pPr>
              <a:lnSpc>
                <a:spcPts val="2850"/>
              </a:lnSpc>
            </a:pPr>
            <a:r>
              <a:rPr lang="en-US" sz="1750" dirty="0">
                <a:latin typeface="Montserrat Medium" panose="00000600000000000000" pitchFamily="2" charset="0"/>
                <a:ea typeface="Inter Light" pitchFamily="34" charset="-122"/>
              </a:rPr>
              <a:t>Indicates the proportion of male customers within the datasets.</a:t>
            </a:r>
          </a:p>
        </p:txBody>
      </p:sp>
      <p:pic>
        <p:nvPicPr>
          <p:cNvPr id="9" name="Image 2" descr="preencoded.png">
            <a:extLst>
              <a:ext uri="{FF2B5EF4-FFF2-40B4-BE49-F238E27FC236}">
                <a16:creationId xmlns:a16="http://schemas.microsoft.com/office/drawing/2014/main" id="{D60A9539-686C-24B4-0880-A53FA6C8335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3790" y="4672857"/>
            <a:ext cx="566976" cy="566976"/>
          </a:xfrm>
          <a:prstGeom prst="rect">
            <a:avLst/>
          </a:prstGeom>
        </p:spPr>
      </p:pic>
      <p:sp>
        <p:nvSpPr>
          <p:cNvPr id="10" name="Text 5">
            <a:extLst>
              <a:ext uri="{FF2B5EF4-FFF2-40B4-BE49-F238E27FC236}">
                <a16:creationId xmlns:a16="http://schemas.microsoft.com/office/drawing/2014/main" id="{C0DE557A-C4C0-9D83-014E-B49949F9C790}"/>
              </a:ext>
            </a:extLst>
          </p:cNvPr>
          <p:cNvSpPr/>
          <p:nvPr/>
        </p:nvSpPr>
        <p:spPr>
          <a:xfrm>
            <a:off x="793790" y="5523320"/>
            <a:ext cx="3065145" cy="354330"/>
          </a:xfrm>
          <a:prstGeom prst="rect">
            <a:avLst/>
          </a:prstGeom>
          <a:noFill/>
          <a:ln/>
        </p:spPr>
        <p:txBody>
          <a:bodyPr wrap="none" lIns="0" tIns="0" rIns="0" bIns="0" rtlCol="0" anchor="t"/>
          <a:lstStyle/>
          <a:p>
            <a:pPr marL="0" indent="0" algn="l">
              <a:lnSpc>
                <a:spcPts val="2750"/>
              </a:lnSpc>
              <a:buNone/>
            </a:pPr>
            <a:r>
              <a:rPr lang="en-US" sz="2200" dirty="0">
                <a:solidFill>
                  <a:srgbClr val="00FFFF"/>
                </a:solidFill>
                <a:latin typeface="Montserrat Medium" panose="00000600000000000000" pitchFamily="2" charset="0"/>
                <a:ea typeface="Montserrat Medium" pitchFamily="34" charset="-122"/>
                <a:cs typeface="Times New Roman" panose="02020603050405020304" pitchFamily="18" charset="0"/>
              </a:rPr>
              <a:t>Cyan</a:t>
            </a:r>
            <a:r>
              <a:rPr lang="en-US" sz="2200" dirty="0">
                <a:solidFill>
                  <a:srgbClr val="3D3E44"/>
                </a:solidFill>
                <a:latin typeface="Montserrat Medium" panose="00000600000000000000" pitchFamily="2" charset="0"/>
                <a:ea typeface="Montserrat Medium" pitchFamily="34" charset="-122"/>
                <a:cs typeface="Times New Roman" panose="02020603050405020304" pitchFamily="18" charset="0"/>
              </a:rPr>
              <a:t>: </a:t>
            </a:r>
            <a:r>
              <a:rPr lang="en-US" sz="2200" dirty="0">
                <a:latin typeface="Montserrat Medium" panose="00000600000000000000" pitchFamily="2" charset="0"/>
              </a:rPr>
              <a:t>General Graphs</a:t>
            </a:r>
          </a:p>
        </p:txBody>
      </p:sp>
      <p:sp>
        <p:nvSpPr>
          <p:cNvPr id="11" name="Text 6">
            <a:extLst>
              <a:ext uri="{FF2B5EF4-FFF2-40B4-BE49-F238E27FC236}">
                <a16:creationId xmlns:a16="http://schemas.microsoft.com/office/drawing/2014/main" id="{95AA00FD-70B0-DCCA-3D12-5D3C48B95D33}"/>
              </a:ext>
            </a:extLst>
          </p:cNvPr>
          <p:cNvSpPr/>
          <p:nvPr/>
        </p:nvSpPr>
        <p:spPr>
          <a:xfrm>
            <a:off x="793790" y="6013739"/>
            <a:ext cx="4158615" cy="1088708"/>
          </a:xfrm>
          <a:prstGeom prst="rect">
            <a:avLst/>
          </a:prstGeom>
          <a:noFill/>
          <a:ln/>
        </p:spPr>
        <p:txBody>
          <a:bodyPr wrap="square" lIns="0" tIns="0" rIns="0" bIns="0" rtlCol="0" anchor="t"/>
          <a:lstStyle/>
          <a:p>
            <a:pPr indent="0">
              <a:lnSpc>
                <a:spcPts val="2850"/>
              </a:lnSpc>
              <a:buNone/>
            </a:pPr>
            <a:r>
              <a:rPr lang="en-US" sz="1750" dirty="0">
                <a:latin typeface="Montserrat Medium" panose="00000600000000000000" pitchFamily="2" charset="0"/>
                <a:ea typeface="Inter Light" pitchFamily="34" charset="-122"/>
              </a:rPr>
              <a:t>Applied to visualize general data trends and comparisons across various graphs.</a:t>
            </a:r>
          </a:p>
        </p:txBody>
      </p:sp>
      <p:sp>
        <p:nvSpPr>
          <p:cNvPr id="20" name="Text 12">
            <a:extLst>
              <a:ext uri="{FF2B5EF4-FFF2-40B4-BE49-F238E27FC236}">
                <a16:creationId xmlns:a16="http://schemas.microsoft.com/office/drawing/2014/main" id="{0FD9C2A9-9B91-7596-328F-34133FD3EF2A}"/>
              </a:ext>
            </a:extLst>
          </p:cNvPr>
          <p:cNvSpPr/>
          <p:nvPr/>
        </p:nvSpPr>
        <p:spPr>
          <a:xfrm>
            <a:off x="9677995" y="5919440"/>
            <a:ext cx="2835235" cy="354330"/>
          </a:xfrm>
          <a:prstGeom prst="rect">
            <a:avLst/>
          </a:prstGeom>
          <a:noFill/>
          <a:ln/>
        </p:spPr>
        <p:txBody>
          <a:bodyPr wrap="none" lIns="0" tIns="0" rIns="0" bIns="0" rtlCol="0" anchor="t"/>
          <a:lstStyle/>
          <a:p>
            <a:pPr marL="0" indent="0" algn="l">
              <a:lnSpc>
                <a:spcPts val="2750"/>
              </a:lnSpc>
              <a:buNone/>
            </a:pPr>
            <a:endParaRPr lang="en-US" sz="2200" dirty="0">
              <a:latin typeface="Montserrat Medium" panose="00000600000000000000" pitchFamily="2" charset="0"/>
            </a:endParaRPr>
          </a:p>
        </p:txBody>
      </p:sp>
      <p:sp>
        <p:nvSpPr>
          <p:cNvPr id="21" name="Text 13">
            <a:extLst>
              <a:ext uri="{FF2B5EF4-FFF2-40B4-BE49-F238E27FC236}">
                <a16:creationId xmlns:a16="http://schemas.microsoft.com/office/drawing/2014/main" id="{0A81C5A3-BFF1-5E18-A91E-BA04BA40B6CB}"/>
              </a:ext>
            </a:extLst>
          </p:cNvPr>
          <p:cNvSpPr/>
          <p:nvPr/>
        </p:nvSpPr>
        <p:spPr>
          <a:xfrm>
            <a:off x="9677995" y="6086475"/>
            <a:ext cx="4158615" cy="362903"/>
          </a:xfrm>
          <a:prstGeom prst="rect">
            <a:avLst/>
          </a:prstGeom>
          <a:noFill/>
          <a:ln/>
        </p:spPr>
        <p:txBody>
          <a:bodyPr wrap="none" lIns="0" tIns="0" rIns="0" bIns="0" rtlCol="0" anchor="t"/>
          <a:lstStyle/>
          <a:p>
            <a:pPr marL="0" indent="0" algn="l">
              <a:lnSpc>
                <a:spcPts val="2850"/>
              </a:lnSpc>
              <a:buNone/>
            </a:pPr>
            <a:endParaRPr lang="en-US" sz="1750" dirty="0">
              <a:latin typeface="Montserrat Medium" panose="00000600000000000000" pitchFamily="2" charset="0"/>
            </a:endParaRPr>
          </a:p>
        </p:txBody>
      </p:sp>
      <p:pic>
        <p:nvPicPr>
          <p:cNvPr id="12" name="Image 3">
            <a:extLst>
              <a:ext uri="{FF2B5EF4-FFF2-40B4-BE49-F238E27FC236}">
                <a16:creationId xmlns:a16="http://schemas.microsoft.com/office/drawing/2014/main" id="{94474E39-2BF4-3BE9-4D89-081643E093C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72957" y="4581258"/>
            <a:ext cx="566976" cy="566976"/>
          </a:xfrm>
          <a:prstGeom prst="rect">
            <a:avLst/>
          </a:prstGeom>
        </p:spPr>
      </p:pic>
      <p:sp>
        <p:nvSpPr>
          <p:cNvPr id="13" name="Text 7">
            <a:extLst>
              <a:ext uri="{FF2B5EF4-FFF2-40B4-BE49-F238E27FC236}">
                <a16:creationId xmlns:a16="http://schemas.microsoft.com/office/drawing/2014/main" id="{8F02C930-DEE1-00BF-FCE4-DBE3E64246B4}"/>
              </a:ext>
            </a:extLst>
          </p:cNvPr>
          <p:cNvSpPr/>
          <p:nvPr/>
        </p:nvSpPr>
        <p:spPr>
          <a:xfrm>
            <a:off x="6272957" y="5431722"/>
            <a:ext cx="4158615" cy="1255052"/>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50"/>
              </a:lnSpc>
              <a:buNone/>
            </a:pPr>
            <a:r>
              <a:rPr lang="en-US" sz="2200" dirty="0">
                <a:latin typeface="Montserrat Medium" panose="00000600000000000000" pitchFamily="2" charset="0"/>
              </a:rPr>
              <a:t>Paperless Billing Data:</a:t>
            </a:r>
          </a:p>
          <a:p>
            <a:pPr marL="0" indent="0" algn="l">
              <a:lnSpc>
                <a:spcPts val="2750"/>
              </a:lnSpc>
              <a:buNone/>
            </a:pPr>
            <a:r>
              <a:rPr lang="en-US" sz="2200" dirty="0">
                <a:solidFill>
                  <a:srgbClr val="D9FB00"/>
                </a:solidFill>
                <a:latin typeface="Montserrat Medium" panose="00000600000000000000" pitchFamily="2" charset="0"/>
              </a:rPr>
              <a:t>Yellow : </a:t>
            </a:r>
            <a:r>
              <a:rPr lang="en-US" sz="2200" dirty="0">
                <a:latin typeface="Montserrat Medium" panose="00000600000000000000" pitchFamily="2" charset="0"/>
              </a:rPr>
              <a:t>Yes</a:t>
            </a:r>
          </a:p>
          <a:p>
            <a:pPr marL="0" indent="0" algn="l">
              <a:lnSpc>
                <a:spcPts val="2750"/>
              </a:lnSpc>
              <a:buNone/>
            </a:pPr>
            <a:r>
              <a:rPr lang="en-US" sz="2200" dirty="0">
                <a:solidFill>
                  <a:srgbClr val="7C27EF"/>
                </a:solidFill>
                <a:latin typeface="Montserrat Medium" panose="00000600000000000000" pitchFamily="2" charset="0"/>
              </a:rPr>
              <a:t>Purple : </a:t>
            </a:r>
            <a:r>
              <a:rPr lang="en-US" sz="2200" dirty="0">
                <a:latin typeface="Montserrat Medium" panose="00000600000000000000" pitchFamily="2" charset="0"/>
              </a:rPr>
              <a:t>No</a:t>
            </a:r>
          </a:p>
        </p:txBody>
      </p:sp>
      <p:sp>
        <p:nvSpPr>
          <p:cNvPr id="14" name="Text 8">
            <a:extLst>
              <a:ext uri="{FF2B5EF4-FFF2-40B4-BE49-F238E27FC236}">
                <a16:creationId xmlns:a16="http://schemas.microsoft.com/office/drawing/2014/main" id="{AE720E73-5F97-BB27-E9F8-71FD165FCF0D}"/>
              </a:ext>
            </a:extLst>
          </p:cNvPr>
          <p:cNvSpPr/>
          <p:nvPr/>
        </p:nvSpPr>
        <p:spPr>
          <a:xfrm>
            <a:off x="6272956" y="6686774"/>
            <a:ext cx="4158615" cy="1088708"/>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850"/>
              </a:lnSpc>
            </a:pPr>
            <a:r>
              <a:rPr lang="en-US" sz="1750" dirty="0">
                <a:latin typeface="Montserrat Medium" panose="00000600000000000000" pitchFamily="2" charset="0"/>
                <a:ea typeface="Inter Light" pitchFamily="34" charset="-122"/>
              </a:rPr>
              <a:t>Specifically highlights information pertaining to paperless billing adoption and trends.</a:t>
            </a:r>
          </a:p>
        </p:txBody>
      </p:sp>
    </p:spTree>
    <p:extLst>
      <p:ext uri="{BB962C8B-B14F-4D97-AF65-F5344CB8AC3E}">
        <p14:creationId xmlns:p14="http://schemas.microsoft.com/office/powerpoint/2010/main" val="2218407323"/>
      </p:ext>
    </p:extLst>
  </p:cSld>
  <p:clrMapOvr>
    <a:masterClrMapping/>
  </p:clrMapOvr>
  <p:transition spd="med" advClick="0" advTm="3000">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586D9-1A2E-84B0-9BD8-528AF63CC72D}"/>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0B0793B2-3783-8C3A-2963-E8B97A6B2F35}"/>
              </a:ext>
            </a:extLst>
          </p:cNvPr>
          <p:cNvSpPr/>
          <p:nvPr/>
        </p:nvSpPr>
        <p:spPr>
          <a:xfrm>
            <a:off x="793790" y="634283"/>
            <a:ext cx="6346746" cy="708779"/>
          </a:xfrm>
          <a:prstGeom prst="rect">
            <a:avLst/>
          </a:prstGeom>
          <a:noFill/>
          <a:ln/>
        </p:spPr>
        <p:txBody>
          <a:bodyPr wrap="none" lIns="0" tIns="0" rIns="0" bIns="0" rtlCol="0" anchor="t"/>
          <a:lstStyle/>
          <a:p>
            <a:pPr>
              <a:lnSpc>
                <a:spcPts val="5550"/>
              </a:lnSpc>
            </a:pPr>
            <a:r>
              <a:rPr lang="en-US" sz="4450" dirty="0">
                <a:latin typeface="Montserrat Medium" panose="00000600000000000000" pitchFamily="2" charset="0"/>
              </a:rPr>
              <a:t>Business Objective</a:t>
            </a:r>
          </a:p>
        </p:txBody>
      </p:sp>
      <p:sp>
        <p:nvSpPr>
          <p:cNvPr id="3" name="Text 1">
            <a:extLst>
              <a:ext uri="{FF2B5EF4-FFF2-40B4-BE49-F238E27FC236}">
                <a16:creationId xmlns:a16="http://schemas.microsoft.com/office/drawing/2014/main" id="{7FFB208E-40EC-C6AC-C4A8-A59D9C0CC70B}"/>
              </a:ext>
            </a:extLst>
          </p:cNvPr>
          <p:cNvSpPr/>
          <p:nvPr/>
        </p:nvSpPr>
        <p:spPr>
          <a:xfrm>
            <a:off x="793790" y="1796689"/>
            <a:ext cx="13042821" cy="362903"/>
          </a:xfrm>
          <a:prstGeom prst="rect">
            <a:avLst/>
          </a:prstGeom>
          <a:noFill/>
          <a:ln/>
        </p:spPr>
        <p:txBody>
          <a:bodyPr wrap="none" lIns="0" tIns="0" rIns="0" bIns="0" rtlCol="0" anchor="t"/>
          <a:lstStyle/>
          <a:p>
            <a:pPr marL="0" indent="0" algn="l">
              <a:lnSpc>
                <a:spcPct val="200000"/>
              </a:lnSpc>
              <a:buNone/>
            </a:pPr>
            <a:endParaRPr lang="en-US" sz="1750" dirty="0">
              <a:latin typeface="Montserrat Medium" panose="00000600000000000000" pitchFamily="2" charset="0"/>
            </a:endParaRPr>
          </a:p>
        </p:txBody>
      </p:sp>
      <p:sp>
        <p:nvSpPr>
          <p:cNvPr id="4" name="Text 2">
            <a:extLst>
              <a:ext uri="{FF2B5EF4-FFF2-40B4-BE49-F238E27FC236}">
                <a16:creationId xmlns:a16="http://schemas.microsoft.com/office/drawing/2014/main" id="{9AD1F98F-E70C-CFB8-E4F1-417B917F251C}"/>
              </a:ext>
            </a:extLst>
          </p:cNvPr>
          <p:cNvSpPr/>
          <p:nvPr/>
        </p:nvSpPr>
        <p:spPr>
          <a:xfrm>
            <a:off x="793789" y="2159592"/>
            <a:ext cx="13042821" cy="725805"/>
          </a:xfrm>
          <a:prstGeom prst="rect">
            <a:avLst/>
          </a:prstGeom>
          <a:noFill/>
          <a:ln/>
        </p:spPr>
        <p:txBody>
          <a:bodyPr wrap="square" lIns="0" tIns="0" rIns="0" bIns="0" rtlCol="0" anchor="t"/>
          <a:lstStyle/>
          <a:p>
            <a:pPr marL="0" indent="0" algn="l">
              <a:lnSpc>
                <a:spcPct val="200000"/>
              </a:lnSpc>
              <a:buNone/>
            </a:pPr>
            <a:endParaRPr lang="en-US" sz="1750" dirty="0">
              <a:latin typeface="Montserrat Medium" panose="00000600000000000000" pitchFamily="2" charset="0"/>
            </a:endParaRPr>
          </a:p>
        </p:txBody>
      </p:sp>
      <p:sp>
        <p:nvSpPr>
          <p:cNvPr id="5" name="Text 3">
            <a:extLst>
              <a:ext uri="{FF2B5EF4-FFF2-40B4-BE49-F238E27FC236}">
                <a16:creationId xmlns:a16="http://schemas.microsoft.com/office/drawing/2014/main" id="{95B0896A-FCEB-333C-3ED6-1FDE76399B3E}"/>
              </a:ext>
            </a:extLst>
          </p:cNvPr>
          <p:cNvSpPr/>
          <p:nvPr/>
        </p:nvSpPr>
        <p:spPr>
          <a:xfrm>
            <a:off x="793790" y="3395699"/>
            <a:ext cx="13042821" cy="362903"/>
          </a:xfrm>
          <a:prstGeom prst="rect">
            <a:avLst/>
          </a:prstGeom>
          <a:noFill/>
          <a:ln/>
        </p:spPr>
        <p:txBody>
          <a:bodyPr wrap="none" lIns="0" tIns="0" rIns="0" bIns="0" rtlCol="0" anchor="t"/>
          <a:lstStyle/>
          <a:p>
            <a:pPr marL="685800" lvl="1" indent="-342900" algn="l">
              <a:lnSpc>
                <a:spcPct val="200000"/>
              </a:lnSpc>
              <a:buSzPct val="100000"/>
              <a:buChar char="•"/>
            </a:pPr>
            <a:endParaRPr lang="en-US" sz="1750" dirty="0">
              <a:latin typeface="Montserrat Medium" panose="00000600000000000000" pitchFamily="2" charset="0"/>
            </a:endParaRPr>
          </a:p>
        </p:txBody>
      </p:sp>
      <p:sp>
        <p:nvSpPr>
          <p:cNvPr id="6" name="Text 4">
            <a:extLst>
              <a:ext uri="{FF2B5EF4-FFF2-40B4-BE49-F238E27FC236}">
                <a16:creationId xmlns:a16="http://schemas.microsoft.com/office/drawing/2014/main" id="{11A20E9E-4505-AE27-E31C-5EBB1CC44015}"/>
              </a:ext>
            </a:extLst>
          </p:cNvPr>
          <p:cNvSpPr/>
          <p:nvPr/>
        </p:nvSpPr>
        <p:spPr>
          <a:xfrm>
            <a:off x="793790" y="3837897"/>
            <a:ext cx="13042821" cy="362903"/>
          </a:xfrm>
          <a:prstGeom prst="rect">
            <a:avLst/>
          </a:prstGeom>
          <a:noFill/>
          <a:ln/>
        </p:spPr>
        <p:txBody>
          <a:bodyPr wrap="none" lIns="0" tIns="0" rIns="0" bIns="0" rtlCol="0" anchor="t"/>
          <a:lstStyle/>
          <a:p>
            <a:pPr marL="685800" lvl="1" indent="-342900" algn="l">
              <a:lnSpc>
                <a:spcPct val="250000"/>
              </a:lnSpc>
              <a:buSzPct val="100000"/>
              <a:buChar char="•"/>
            </a:pPr>
            <a:endParaRPr lang="en-US" sz="1750" dirty="0">
              <a:latin typeface="Montserrat Medium" panose="00000600000000000000" pitchFamily="2" charset="0"/>
            </a:endParaRPr>
          </a:p>
        </p:txBody>
      </p:sp>
      <p:sp>
        <p:nvSpPr>
          <p:cNvPr id="7" name="Text 5">
            <a:extLst>
              <a:ext uri="{FF2B5EF4-FFF2-40B4-BE49-F238E27FC236}">
                <a16:creationId xmlns:a16="http://schemas.microsoft.com/office/drawing/2014/main" id="{F8FD0025-0C8B-0620-0C31-A6D0F1D7D468}"/>
              </a:ext>
            </a:extLst>
          </p:cNvPr>
          <p:cNvSpPr/>
          <p:nvPr/>
        </p:nvSpPr>
        <p:spPr>
          <a:xfrm>
            <a:off x="793790" y="4280095"/>
            <a:ext cx="13042821" cy="725805"/>
          </a:xfrm>
          <a:prstGeom prst="rect">
            <a:avLst/>
          </a:prstGeom>
          <a:noFill/>
          <a:ln/>
        </p:spPr>
        <p:txBody>
          <a:bodyPr wrap="square" lIns="0" tIns="0" rIns="0" bIns="0" rtlCol="0" anchor="t"/>
          <a:lstStyle/>
          <a:p>
            <a:pPr marL="685800" lvl="1" indent="-342900" algn="l">
              <a:lnSpc>
                <a:spcPct val="250000"/>
              </a:lnSpc>
              <a:buSzPct val="100000"/>
              <a:buChar char="•"/>
            </a:pPr>
            <a:endParaRPr lang="en-US" sz="1750" dirty="0">
              <a:latin typeface="Montserrat Medium" panose="00000600000000000000" pitchFamily="2" charset="0"/>
            </a:endParaRPr>
          </a:p>
        </p:txBody>
      </p:sp>
      <p:sp>
        <p:nvSpPr>
          <p:cNvPr id="8" name="Text 6">
            <a:extLst>
              <a:ext uri="{FF2B5EF4-FFF2-40B4-BE49-F238E27FC236}">
                <a16:creationId xmlns:a16="http://schemas.microsoft.com/office/drawing/2014/main" id="{D3BCEF89-F333-BDF2-EECF-372524F4DE35}"/>
              </a:ext>
            </a:extLst>
          </p:cNvPr>
          <p:cNvSpPr/>
          <p:nvPr/>
        </p:nvSpPr>
        <p:spPr>
          <a:xfrm>
            <a:off x="793790" y="5274767"/>
            <a:ext cx="13042821" cy="725805"/>
          </a:xfrm>
          <a:prstGeom prst="rect">
            <a:avLst/>
          </a:prstGeom>
          <a:noFill/>
          <a:ln/>
        </p:spPr>
        <p:txBody>
          <a:bodyPr wrap="square" lIns="0" tIns="0" rIns="0" bIns="0" rtlCol="0" anchor="t"/>
          <a:lstStyle/>
          <a:p>
            <a:pPr marL="685800" lvl="1" indent="-342900" algn="l">
              <a:lnSpc>
                <a:spcPct val="250000"/>
              </a:lnSpc>
              <a:buSzPct val="100000"/>
              <a:buChar char="•"/>
            </a:pPr>
            <a:endParaRPr lang="en-US" sz="1750" dirty="0">
              <a:latin typeface="Montserrat Medium" panose="00000600000000000000" pitchFamily="2" charset="0"/>
            </a:endParaRPr>
          </a:p>
        </p:txBody>
      </p:sp>
      <p:sp>
        <p:nvSpPr>
          <p:cNvPr id="9" name="TextBox 8">
            <a:extLst>
              <a:ext uri="{FF2B5EF4-FFF2-40B4-BE49-F238E27FC236}">
                <a16:creationId xmlns:a16="http://schemas.microsoft.com/office/drawing/2014/main" id="{CBF5F882-6451-49BD-25F8-49DE86C9661B}"/>
              </a:ext>
            </a:extLst>
          </p:cNvPr>
          <p:cNvSpPr txBox="1"/>
          <p:nvPr/>
        </p:nvSpPr>
        <p:spPr>
          <a:xfrm>
            <a:off x="793788" y="2412899"/>
            <a:ext cx="9339147" cy="4832092"/>
          </a:xfrm>
          <a:prstGeom prst="rect">
            <a:avLst/>
          </a:prstGeom>
          <a:noFill/>
        </p:spPr>
        <p:txBody>
          <a:bodyPr wrap="square" rtlCol="0">
            <a:spAutoFit/>
          </a:bodyPr>
          <a:lstStyle/>
          <a:p>
            <a:pPr marL="342900" indent="-342900">
              <a:lnSpc>
                <a:spcPts val="2850"/>
              </a:lnSpc>
              <a:buSzPct val="100000"/>
              <a:buChar char="•"/>
            </a:pPr>
            <a:r>
              <a:rPr lang="en-US" sz="2400" b="1" dirty="0">
                <a:latin typeface="Montserrat Medium" panose="00000600000000000000" pitchFamily="2" charset="0"/>
                <a:ea typeface="Cambria" panose="02040503050406030204" pitchFamily="18" charset="0"/>
                <a:cs typeface="Source Serif 4" pitchFamily="34" charset="-120"/>
              </a:rPr>
              <a:t>Understand the Churn Drivers and </a:t>
            </a:r>
            <a:r>
              <a:rPr lang="en-US" sz="2400" dirty="0">
                <a:latin typeface="Montserrat Medium" panose="00000600000000000000" pitchFamily="2" charset="0"/>
                <a:ea typeface="Cambria" panose="02040503050406030204" pitchFamily="18" charset="0"/>
                <a:cs typeface="Source Serif 4" pitchFamily="34" charset="-120"/>
              </a:rPr>
              <a:t>Analyze </a:t>
            </a:r>
            <a:r>
              <a:rPr lang="en-US" sz="2400" b="1" dirty="0">
                <a:latin typeface="Montserrat Medium" panose="00000600000000000000" pitchFamily="2" charset="0"/>
                <a:ea typeface="Cambria" panose="02040503050406030204" pitchFamily="18" charset="0"/>
                <a:cs typeface="Source Serif 4" pitchFamily="34" charset="-120"/>
              </a:rPr>
              <a:t>why customers are leaving</a:t>
            </a:r>
            <a:r>
              <a:rPr lang="en-US" sz="2400" dirty="0">
                <a:latin typeface="Montserrat Medium" panose="00000600000000000000" pitchFamily="2" charset="0"/>
                <a:ea typeface="Cambria" panose="02040503050406030204" pitchFamily="18" charset="0"/>
                <a:cs typeface="Source Serif 4" pitchFamily="34" charset="-120"/>
              </a:rPr>
              <a:t> the telecom company.</a:t>
            </a:r>
          </a:p>
          <a:p>
            <a:pPr marL="342900" indent="-342900">
              <a:lnSpc>
                <a:spcPts val="2850"/>
              </a:lnSpc>
              <a:buSzPct val="100000"/>
              <a:buChar char="•"/>
            </a:pPr>
            <a:endParaRPr lang="en-US" sz="2400" dirty="0">
              <a:latin typeface="Montserrat Medium" panose="00000600000000000000" pitchFamily="2" charset="0"/>
              <a:ea typeface="Cambria" panose="02040503050406030204" pitchFamily="18" charset="0"/>
              <a:cs typeface="Source Serif 4" pitchFamily="34" charset="-120"/>
            </a:endParaRPr>
          </a:p>
          <a:p>
            <a:pPr marL="342900" indent="-342900">
              <a:lnSpc>
                <a:spcPts val="2850"/>
              </a:lnSpc>
              <a:buSzPct val="100000"/>
              <a:buChar char="•"/>
            </a:pPr>
            <a:endParaRPr lang="en-US" sz="2400" dirty="0">
              <a:latin typeface="Montserrat Medium" panose="00000600000000000000" pitchFamily="2" charset="0"/>
              <a:ea typeface="Cambria" panose="02040503050406030204" pitchFamily="18" charset="0"/>
              <a:cs typeface="Source Serif 4" pitchFamily="34" charset="-120"/>
            </a:endParaRPr>
          </a:p>
          <a:p>
            <a:pPr marL="342900" indent="-342900">
              <a:lnSpc>
                <a:spcPts val="2850"/>
              </a:lnSpc>
              <a:buSzPct val="100000"/>
              <a:buFont typeface="Arial"/>
              <a:buChar char="•"/>
            </a:pPr>
            <a:r>
              <a:rPr lang="en-US" sz="2400" b="1" dirty="0">
                <a:latin typeface="Montserrat Medium" panose="00000600000000000000" pitchFamily="2" charset="0"/>
                <a:ea typeface="Cambria" panose="02040503050406030204" pitchFamily="18" charset="0"/>
                <a:cs typeface="Source Serif 4" pitchFamily="34" charset="-120"/>
              </a:rPr>
              <a:t>Identify the  Key Factors </a:t>
            </a:r>
            <a:r>
              <a:rPr lang="en-US" sz="2400" dirty="0">
                <a:latin typeface="Montserrat Medium" panose="00000600000000000000" pitchFamily="2" charset="0"/>
                <a:ea typeface="Cambria" panose="02040503050406030204" pitchFamily="18" charset="0"/>
                <a:cs typeface="Source Serif 4" pitchFamily="34" charset="-120"/>
              </a:rPr>
              <a:t>Determined that which factors—like </a:t>
            </a:r>
            <a:r>
              <a:rPr lang="en-US" sz="2400" b="1" dirty="0">
                <a:latin typeface="Montserrat Medium" panose="00000600000000000000" pitchFamily="2" charset="0"/>
                <a:ea typeface="Cambria" panose="02040503050406030204" pitchFamily="18" charset="0"/>
                <a:cs typeface="Source Serif 4" pitchFamily="34" charset="-120"/>
              </a:rPr>
              <a:t>contract type, services, or payment methods</a:t>
            </a:r>
            <a:r>
              <a:rPr lang="en-US" sz="2400" dirty="0">
                <a:latin typeface="Montserrat Medium" panose="00000600000000000000" pitchFamily="2" charset="0"/>
                <a:ea typeface="Cambria" panose="02040503050406030204" pitchFamily="18" charset="0"/>
                <a:cs typeface="Source Serif 4" pitchFamily="34" charset="-120"/>
              </a:rPr>
              <a:t>—affect  the churn.</a:t>
            </a:r>
          </a:p>
          <a:p>
            <a:pPr marL="342900" indent="-342900">
              <a:lnSpc>
                <a:spcPts val="2850"/>
              </a:lnSpc>
              <a:buSzPct val="100000"/>
              <a:buFont typeface="Arial"/>
              <a:buChar char="•"/>
            </a:pPr>
            <a:endParaRPr lang="en-US" sz="2400" dirty="0">
              <a:latin typeface="Montserrat Medium" panose="00000600000000000000" pitchFamily="2" charset="0"/>
              <a:ea typeface="Cambria" panose="02040503050406030204" pitchFamily="18" charset="0"/>
            </a:endParaRPr>
          </a:p>
          <a:p>
            <a:pPr marL="342900" indent="-342900">
              <a:lnSpc>
                <a:spcPts val="2850"/>
              </a:lnSpc>
              <a:buSzPct val="100000"/>
              <a:buFont typeface="Arial"/>
              <a:buChar char="•"/>
            </a:pPr>
            <a:endParaRPr lang="en-US" sz="2400" dirty="0">
              <a:latin typeface="Montserrat Medium" panose="00000600000000000000" pitchFamily="2" charset="0"/>
              <a:ea typeface="Cambria" panose="02040503050406030204" pitchFamily="18" charset="0"/>
            </a:endParaRPr>
          </a:p>
          <a:p>
            <a:pPr marL="342900" indent="-342900">
              <a:lnSpc>
                <a:spcPts val="2850"/>
              </a:lnSpc>
              <a:buSzPct val="100000"/>
              <a:buFont typeface="Arial"/>
              <a:buChar char="•"/>
            </a:pPr>
            <a:r>
              <a:rPr lang="en-US" sz="2400" b="1" dirty="0">
                <a:latin typeface="Montserrat Medium" panose="00000600000000000000" pitchFamily="2" charset="0"/>
                <a:ea typeface="Cambria" panose="02040503050406030204" pitchFamily="18" charset="0"/>
                <a:cs typeface="Source Serif 4" pitchFamily="34" charset="-120"/>
              </a:rPr>
              <a:t>Enable and Actionable Strategies that </a:t>
            </a:r>
            <a:r>
              <a:rPr lang="en-US" sz="2400" dirty="0">
                <a:latin typeface="Montserrat Medium" panose="00000600000000000000" pitchFamily="2" charset="0"/>
                <a:ea typeface="Cambria" panose="02040503050406030204" pitchFamily="18" charset="0"/>
                <a:cs typeface="Source Serif 4" pitchFamily="34" charset="-120"/>
              </a:rPr>
              <a:t>Help the company take actions to </a:t>
            </a:r>
            <a:r>
              <a:rPr lang="en-US" sz="2400" b="1" dirty="0">
                <a:latin typeface="Montserrat Medium" panose="00000600000000000000" pitchFamily="2" charset="0"/>
                <a:ea typeface="Cambria" panose="02040503050406030204" pitchFamily="18" charset="0"/>
                <a:cs typeface="Source Serif 4" pitchFamily="34" charset="-120"/>
              </a:rPr>
              <a:t>reduce the customer loss</a:t>
            </a:r>
            <a:r>
              <a:rPr lang="en-US" sz="2400" dirty="0">
                <a:latin typeface="Montserrat Medium" panose="00000600000000000000" pitchFamily="2" charset="0"/>
                <a:ea typeface="Cambria" panose="02040503050406030204" pitchFamily="18" charset="0"/>
                <a:cs typeface="Source Serif 4" pitchFamily="34" charset="-120"/>
              </a:rPr>
              <a:t> and improves the customer satisfaction</a:t>
            </a:r>
            <a:r>
              <a:rPr lang="en-US" sz="2400" dirty="0">
                <a:latin typeface="Montserrat Medium" panose="00000600000000000000" pitchFamily="2" charset="0"/>
                <a:ea typeface="Source Serif 4" pitchFamily="34" charset="-122"/>
                <a:cs typeface="Source Serif 4" pitchFamily="34" charset="-120"/>
              </a:rPr>
              <a:t>.</a:t>
            </a:r>
            <a:endParaRPr lang="en-US" sz="2400" dirty="0">
              <a:latin typeface="Montserrat Medium" panose="00000600000000000000" pitchFamily="2" charset="0"/>
            </a:endParaRPr>
          </a:p>
          <a:p>
            <a:endParaRPr lang="en-IN" dirty="0">
              <a:latin typeface="Montserrat Medium" panose="00000600000000000000" pitchFamily="2" charset="0"/>
            </a:endParaRPr>
          </a:p>
        </p:txBody>
      </p:sp>
      <p:sp>
        <p:nvSpPr>
          <p:cNvPr id="10" name="Freeform 7" descr="preencoded.png">
            <a:extLst>
              <a:ext uri="{FF2B5EF4-FFF2-40B4-BE49-F238E27FC236}">
                <a16:creationId xmlns:a16="http://schemas.microsoft.com/office/drawing/2014/main" id="{751A6E5E-8677-22BE-A2CF-D6B0601E15E0}"/>
              </a:ext>
            </a:extLst>
          </p:cNvPr>
          <p:cNvSpPr/>
          <p:nvPr/>
        </p:nvSpPr>
        <p:spPr>
          <a:xfrm>
            <a:off x="9935736" y="912279"/>
            <a:ext cx="4371279" cy="6043032"/>
          </a:xfrm>
          <a:custGeom>
            <a:avLst/>
            <a:gdLst/>
            <a:ahLst/>
            <a:cxnLst/>
            <a:rect l="l" t="t" r="r" b="b"/>
            <a:pathLst>
              <a:path w="9601200" h="13716000">
                <a:moveTo>
                  <a:pt x="0" y="0"/>
                </a:moveTo>
                <a:lnTo>
                  <a:pt x="9601200" y="0"/>
                </a:lnTo>
                <a:lnTo>
                  <a:pt x="9601200" y="13716000"/>
                </a:lnTo>
                <a:lnTo>
                  <a:pt x="0" y="13716000"/>
                </a:lnTo>
                <a:lnTo>
                  <a:pt x="0" y="0"/>
                </a:lnTo>
                <a:close/>
              </a:path>
            </a:pathLst>
          </a:custGeom>
          <a:blipFill>
            <a:blip r:embed="rId3"/>
            <a:stretch>
              <a:fillRect/>
            </a:stretch>
          </a:blipFill>
        </p:spPr>
      </p:sp>
    </p:spTree>
    <p:extLst>
      <p:ext uri="{BB962C8B-B14F-4D97-AF65-F5344CB8AC3E}">
        <p14:creationId xmlns:p14="http://schemas.microsoft.com/office/powerpoint/2010/main" val="3364260592"/>
      </p:ext>
    </p:extLst>
  </p:cSld>
  <p:clrMapOvr>
    <a:masterClrMapping/>
  </p:clrMapOvr>
  <p:transition spd="med" advClick="0" advTm="3000">
    <p:fade/>
  </p:transition>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098471"/>
            <a:ext cx="5985629" cy="708779"/>
          </a:xfrm>
          <a:prstGeom prst="rect">
            <a:avLst/>
          </a:prstGeom>
          <a:noFill/>
          <a:ln/>
        </p:spPr>
        <p:txBody>
          <a:bodyPr wrap="none" lIns="0" tIns="0" rIns="0" bIns="0" rtlCol="0" anchor="t"/>
          <a:lstStyle/>
          <a:p>
            <a:pPr marL="0" indent="0" algn="l">
              <a:lnSpc>
                <a:spcPts val="5550"/>
              </a:lnSpc>
              <a:buNone/>
            </a:pPr>
            <a:r>
              <a:rPr lang="en-US" sz="4450" dirty="0">
                <a:latin typeface="Montserrat Medium" pitchFamily="34" charset="0"/>
                <a:ea typeface="Inter Light" panose="020B0604020202020204" charset="0"/>
                <a:cs typeface="Montserrat Medium" pitchFamily="34" charset="-120"/>
              </a:rPr>
              <a:t>Data Preparation</a:t>
            </a:r>
            <a:endParaRPr lang="en-US" sz="4450" dirty="0"/>
          </a:p>
        </p:txBody>
      </p:sp>
      <p:sp>
        <p:nvSpPr>
          <p:cNvPr id="3" name="Text 1"/>
          <p:cNvSpPr/>
          <p:nvPr/>
        </p:nvSpPr>
        <p:spPr>
          <a:xfrm>
            <a:off x="793790" y="2260878"/>
            <a:ext cx="13042821" cy="362903"/>
          </a:xfrm>
          <a:prstGeom prst="rect">
            <a:avLst/>
          </a:prstGeom>
          <a:noFill/>
          <a:ln/>
        </p:spPr>
        <p:txBody>
          <a:bodyPr wrap="none" lIns="0" tIns="0" rIns="0" bIns="0" rtlCol="0" anchor="t"/>
          <a:lstStyle/>
          <a:p>
            <a:pPr marL="0" indent="0" algn="l">
              <a:lnSpc>
                <a:spcPts val="2850"/>
              </a:lnSpc>
              <a:buNone/>
            </a:pPr>
            <a:r>
              <a:rPr lang="en-US" sz="2000" b="1" dirty="0">
                <a:latin typeface="Montserrat Medium" panose="00000600000000000000" pitchFamily="2" charset="0"/>
                <a:ea typeface="Inter Light" pitchFamily="34" charset="-122"/>
                <a:cs typeface="Inter Light" pitchFamily="34" charset="-120"/>
              </a:rPr>
              <a:t>Dataset Used </a:t>
            </a:r>
            <a:r>
              <a:rPr lang="en-US" sz="2000" dirty="0">
                <a:latin typeface="Montserrat Medium" panose="00000600000000000000" pitchFamily="2" charset="0"/>
                <a:ea typeface="Inter Light" pitchFamily="34" charset="-122"/>
                <a:cs typeface="Inter Light" pitchFamily="34" charset="-120"/>
              </a:rPr>
              <a:t>:</a:t>
            </a:r>
            <a:endParaRPr lang="en-US" sz="2000" dirty="0">
              <a:latin typeface="Montserrat Medium" panose="00000600000000000000" pitchFamily="2" charset="0"/>
            </a:endParaRPr>
          </a:p>
        </p:txBody>
      </p:sp>
      <p:sp>
        <p:nvSpPr>
          <p:cNvPr id="4" name="Text 2"/>
          <p:cNvSpPr/>
          <p:nvPr/>
        </p:nvSpPr>
        <p:spPr>
          <a:xfrm>
            <a:off x="793790" y="2878931"/>
            <a:ext cx="13042821" cy="362903"/>
          </a:xfrm>
          <a:prstGeom prst="rect">
            <a:avLst/>
          </a:prstGeom>
          <a:noFill/>
          <a:ln/>
        </p:spPr>
        <p:txBody>
          <a:bodyPr wrap="none" lIns="0" tIns="0" rIns="0" bIns="0" rtlCol="0" anchor="t"/>
          <a:lstStyle/>
          <a:p>
            <a:pPr marL="0" indent="0" algn="l">
              <a:lnSpc>
                <a:spcPts val="2850"/>
              </a:lnSpc>
              <a:buNone/>
            </a:pPr>
            <a:r>
              <a:rPr lang="en-US" sz="2000" dirty="0">
                <a:solidFill>
                  <a:srgbClr val="3D3E44"/>
                </a:solidFill>
                <a:latin typeface="Montserrat Medium" panose="00000600000000000000" pitchFamily="2" charset="0"/>
                <a:ea typeface="Inter Light" pitchFamily="34" charset="-122"/>
                <a:cs typeface="Inter Light" pitchFamily="34" charset="-120"/>
              </a:rPr>
              <a:t>              </a:t>
            </a:r>
            <a:r>
              <a:rPr lang="en-US" sz="2000" dirty="0">
                <a:latin typeface="Montserrat Medium" panose="00000600000000000000" pitchFamily="2" charset="0"/>
                <a:ea typeface="Inter Light" pitchFamily="34" charset="-122"/>
                <a:cs typeface="Inter Light" pitchFamily="34" charset="-120"/>
              </a:rPr>
              <a:t>Telecom Customer Churn Data (7,043 records, 21 columns)</a:t>
            </a:r>
            <a:endParaRPr lang="en-US" sz="2000" dirty="0">
              <a:latin typeface="Montserrat Medium" panose="00000600000000000000" pitchFamily="2" charset="0"/>
            </a:endParaRPr>
          </a:p>
        </p:txBody>
      </p:sp>
      <p:sp>
        <p:nvSpPr>
          <p:cNvPr id="5" name="Text 3"/>
          <p:cNvSpPr/>
          <p:nvPr/>
        </p:nvSpPr>
        <p:spPr>
          <a:xfrm>
            <a:off x="793790" y="3496985"/>
            <a:ext cx="13042821" cy="362903"/>
          </a:xfrm>
          <a:prstGeom prst="rect">
            <a:avLst/>
          </a:prstGeom>
          <a:noFill/>
          <a:ln/>
        </p:spPr>
        <p:txBody>
          <a:bodyPr wrap="none" lIns="0" tIns="0" rIns="0" bIns="0" rtlCol="0" anchor="t"/>
          <a:lstStyle/>
          <a:p>
            <a:pPr marL="0" indent="0" algn="l">
              <a:lnSpc>
                <a:spcPts val="2850"/>
              </a:lnSpc>
              <a:buNone/>
            </a:pPr>
            <a:r>
              <a:rPr lang="en-US" sz="2000" b="1" dirty="0">
                <a:latin typeface="Montserrat Medium" panose="00000600000000000000" pitchFamily="2" charset="0"/>
                <a:ea typeface="Inter Light" pitchFamily="34" charset="-122"/>
                <a:cs typeface="Inter Light" pitchFamily="34" charset="-120"/>
              </a:rPr>
              <a:t>Steps Taken</a:t>
            </a:r>
            <a:endParaRPr lang="en-US" sz="2000" dirty="0">
              <a:latin typeface="Montserrat Medium" panose="00000600000000000000" pitchFamily="2" charset="0"/>
            </a:endParaRPr>
          </a:p>
        </p:txBody>
      </p:sp>
      <p:sp>
        <p:nvSpPr>
          <p:cNvPr id="6" name="Text 4"/>
          <p:cNvSpPr/>
          <p:nvPr/>
        </p:nvSpPr>
        <p:spPr>
          <a:xfrm>
            <a:off x="793790" y="4115038"/>
            <a:ext cx="13042821" cy="362903"/>
          </a:xfrm>
          <a:prstGeom prst="rect">
            <a:avLst/>
          </a:prstGeom>
          <a:noFill/>
          <a:ln/>
        </p:spPr>
        <p:txBody>
          <a:bodyPr wrap="none" lIns="0" tIns="0" rIns="0" bIns="0" rtlCol="0" anchor="t"/>
          <a:lstStyle/>
          <a:p>
            <a:pPr marL="685800" lvl="1" indent="-342900" algn="l">
              <a:lnSpc>
                <a:spcPts val="2850"/>
              </a:lnSpc>
              <a:buSzPct val="100000"/>
              <a:buFont typeface="+mj-lt"/>
              <a:buAutoNum type="arabicPeriod"/>
            </a:pPr>
            <a:r>
              <a:rPr lang="en-US" sz="2000" dirty="0">
                <a:latin typeface="Montserrat Medium" panose="00000600000000000000" pitchFamily="2" charset="0"/>
                <a:ea typeface="Inter Light" pitchFamily="34" charset="-122"/>
                <a:cs typeface="Inter Light" pitchFamily="34" charset="-120"/>
              </a:rPr>
              <a:t>Imported the dataset into Power BI.</a:t>
            </a:r>
            <a:endParaRPr lang="en-US" sz="2000" dirty="0">
              <a:latin typeface="Montserrat Medium" panose="00000600000000000000" pitchFamily="2" charset="0"/>
            </a:endParaRPr>
          </a:p>
        </p:txBody>
      </p:sp>
      <p:sp>
        <p:nvSpPr>
          <p:cNvPr id="7" name="Text 5"/>
          <p:cNvSpPr/>
          <p:nvPr/>
        </p:nvSpPr>
        <p:spPr>
          <a:xfrm>
            <a:off x="793790" y="4557236"/>
            <a:ext cx="13042821" cy="362903"/>
          </a:xfrm>
          <a:prstGeom prst="rect">
            <a:avLst/>
          </a:prstGeom>
          <a:noFill/>
          <a:ln/>
        </p:spPr>
        <p:txBody>
          <a:bodyPr wrap="none" lIns="0" tIns="0" rIns="0" bIns="0" rtlCol="0" anchor="t"/>
          <a:lstStyle/>
          <a:p>
            <a:pPr marL="685800" lvl="1" indent="-342900" algn="l">
              <a:lnSpc>
                <a:spcPts val="2850"/>
              </a:lnSpc>
              <a:buSzPct val="100000"/>
              <a:buFont typeface="+mj-lt"/>
              <a:buAutoNum type="arabicPeriod" startAt="2"/>
            </a:pPr>
            <a:r>
              <a:rPr lang="en-US" sz="2000" dirty="0">
                <a:latin typeface="Montserrat Medium" panose="00000600000000000000" pitchFamily="2" charset="0"/>
                <a:ea typeface="Inter Light" pitchFamily="34" charset="-122"/>
                <a:cs typeface="Inter Light" pitchFamily="34" charset="-120"/>
              </a:rPr>
              <a:t>Removed duplicates and handled missing values (mainly in TotalCharges).</a:t>
            </a:r>
            <a:endParaRPr lang="en-US" sz="2000" dirty="0">
              <a:latin typeface="Montserrat Medium" panose="00000600000000000000" pitchFamily="2" charset="0"/>
            </a:endParaRPr>
          </a:p>
        </p:txBody>
      </p:sp>
      <p:sp>
        <p:nvSpPr>
          <p:cNvPr id="8" name="Text 6"/>
          <p:cNvSpPr/>
          <p:nvPr/>
        </p:nvSpPr>
        <p:spPr>
          <a:xfrm>
            <a:off x="793790" y="4999434"/>
            <a:ext cx="13042821" cy="362903"/>
          </a:xfrm>
          <a:prstGeom prst="rect">
            <a:avLst/>
          </a:prstGeom>
          <a:noFill/>
          <a:ln/>
        </p:spPr>
        <p:txBody>
          <a:bodyPr wrap="none" lIns="0" tIns="0" rIns="0" bIns="0" rtlCol="0" anchor="t"/>
          <a:lstStyle/>
          <a:p>
            <a:pPr marL="685800" lvl="1" indent="-342900" algn="l">
              <a:lnSpc>
                <a:spcPts val="2850"/>
              </a:lnSpc>
              <a:buSzPct val="100000"/>
              <a:buFont typeface="+mj-lt"/>
              <a:buAutoNum type="arabicPeriod" startAt="3"/>
            </a:pPr>
            <a:r>
              <a:rPr lang="en-US" sz="2000" dirty="0">
                <a:latin typeface="Montserrat Medium" panose="00000600000000000000" pitchFamily="2" charset="0"/>
                <a:ea typeface="Inter Light" pitchFamily="34" charset="-122"/>
                <a:cs typeface="Inter Light" pitchFamily="34" charset="-120"/>
              </a:rPr>
              <a:t>Converted data types – e.g., SeniorCitizen (0/1 → Yes/No).</a:t>
            </a:r>
            <a:endParaRPr lang="en-US" sz="2000" dirty="0">
              <a:latin typeface="Montserrat Medium" panose="00000600000000000000" pitchFamily="2" charset="0"/>
            </a:endParaRPr>
          </a:p>
        </p:txBody>
      </p:sp>
      <p:sp>
        <p:nvSpPr>
          <p:cNvPr id="9" name="Text 7"/>
          <p:cNvSpPr/>
          <p:nvPr/>
        </p:nvSpPr>
        <p:spPr>
          <a:xfrm>
            <a:off x="793790" y="5441633"/>
            <a:ext cx="13042821" cy="362903"/>
          </a:xfrm>
          <a:prstGeom prst="rect">
            <a:avLst/>
          </a:prstGeom>
          <a:noFill/>
          <a:ln/>
        </p:spPr>
        <p:txBody>
          <a:bodyPr wrap="none" lIns="0" tIns="0" rIns="0" bIns="0" rtlCol="0" anchor="t"/>
          <a:lstStyle/>
          <a:p>
            <a:pPr marL="685800" lvl="1" indent="-342900" algn="l">
              <a:lnSpc>
                <a:spcPts val="2850"/>
              </a:lnSpc>
              <a:buSzPct val="100000"/>
              <a:buFont typeface="+mj-lt"/>
              <a:buAutoNum type="arabicPeriod" startAt="4"/>
            </a:pPr>
            <a:r>
              <a:rPr lang="en-US" sz="2000" dirty="0">
                <a:latin typeface="Montserrat Medium" panose="00000600000000000000" pitchFamily="2" charset="0"/>
                <a:ea typeface="Inter Light" pitchFamily="34" charset="-122"/>
                <a:cs typeface="Inter Light" pitchFamily="34" charset="-120"/>
              </a:rPr>
              <a:t>Created new columns like:</a:t>
            </a:r>
            <a:endParaRPr lang="en-US" sz="2000" dirty="0">
              <a:latin typeface="Montserrat Medium" panose="00000600000000000000" pitchFamily="2" charset="0"/>
            </a:endParaRPr>
          </a:p>
        </p:txBody>
      </p:sp>
      <p:sp>
        <p:nvSpPr>
          <p:cNvPr id="10" name="Text 8"/>
          <p:cNvSpPr/>
          <p:nvPr/>
        </p:nvSpPr>
        <p:spPr>
          <a:xfrm>
            <a:off x="793790" y="5883831"/>
            <a:ext cx="13042821" cy="362903"/>
          </a:xfrm>
          <a:prstGeom prst="rect">
            <a:avLst/>
          </a:prstGeom>
          <a:noFill/>
          <a:ln/>
        </p:spPr>
        <p:txBody>
          <a:bodyPr wrap="none" lIns="0" tIns="0" rIns="0" bIns="0" rtlCol="0" anchor="t"/>
          <a:lstStyle/>
          <a:p>
            <a:pPr marL="685800" lvl="1" indent="-342900" algn="l">
              <a:lnSpc>
                <a:spcPts val="2850"/>
              </a:lnSpc>
              <a:buSzPct val="100000"/>
              <a:buChar char="•"/>
            </a:pPr>
            <a:r>
              <a:rPr lang="en-US" sz="2000" dirty="0">
                <a:latin typeface="Montserrat Medium" panose="00000600000000000000" pitchFamily="2" charset="0"/>
                <a:ea typeface="Inter Light" pitchFamily="34" charset="-122"/>
                <a:cs typeface="Inter Light" pitchFamily="34" charset="-120"/>
              </a:rPr>
              <a:t>Tenure (in months )</a:t>
            </a:r>
            <a:endParaRPr lang="en-US" sz="2000" dirty="0">
              <a:latin typeface="Montserrat Medium" panose="00000600000000000000" pitchFamily="2" charset="0"/>
            </a:endParaRPr>
          </a:p>
        </p:txBody>
      </p:sp>
      <p:sp>
        <p:nvSpPr>
          <p:cNvPr id="11" name="Text 9"/>
          <p:cNvSpPr/>
          <p:nvPr/>
        </p:nvSpPr>
        <p:spPr>
          <a:xfrm>
            <a:off x="793790" y="6326029"/>
            <a:ext cx="13042821" cy="362903"/>
          </a:xfrm>
          <a:prstGeom prst="rect">
            <a:avLst/>
          </a:prstGeom>
          <a:noFill/>
          <a:ln/>
        </p:spPr>
        <p:txBody>
          <a:bodyPr wrap="none" lIns="0" tIns="0" rIns="0" bIns="0" rtlCol="0" anchor="t"/>
          <a:lstStyle/>
          <a:p>
            <a:pPr marL="685800" lvl="1" indent="-342900" algn="l">
              <a:lnSpc>
                <a:spcPts val="2850"/>
              </a:lnSpc>
              <a:buSzPct val="100000"/>
              <a:buChar char="•"/>
            </a:pPr>
            <a:r>
              <a:rPr lang="en-US" sz="2000" dirty="0">
                <a:latin typeface="Montserrat Medium" panose="00000600000000000000" pitchFamily="2" charset="0"/>
                <a:ea typeface="Inter Light" pitchFamily="34" charset="-122"/>
                <a:cs typeface="Inter Light" pitchFamily="34" charset="-120"/>
              </a:rPr>
              <a:t>Number of Services</a:t>
            </a:r>
            <a:endParaRPr lang="en-US" sz="2000" dirty="0">
              <a:latin typeface="Montserrat Medium" panose="00000600000000000000" pitchFamily="2" charset="0"/>
            </a:endParaRPr>
          </a:p>
        </p:txBody>
      </p:sp>
      <p:sp>
        <p:nvSpPr>
          <p:cNvPr id="12" name="Text 10"/>
          <p:cNvSpPr/>
          <p:nvPr/>
        </p:nvSpPr>
        <p:spPr>
          <a:xfrm>
            <a:off x="793790" y="6768227"/>
            <a:ext cx="13042821" cy="362903"/>
          </a:xfrm>
          <a:prstGeom prst="rect">
            <a:avLst/>
          </a:prstGeom>
          <a:noFill/>
          <a:ln/>
        </p:spPr>
        <p:txBody>
          <a:bodyPr wrap="none" lIns="0" tIns="0" rIns="0" bIns="0" rtlCol="0" anchor="t"/>
          <a:lstStyle/>
          <a:p>
            <a:pPr marL="685800" lvl="1" indent="-342900" algn="l">
              <a:lnSpc>
                <a:spcPts val="2850"/>
              </a:lnSpc>
              <a:buSzPct val="100000"/>
              <a:buChar char="•"/>
            </a:pPr>
            <a:r>
              <a:rPr lang="en-US" sz="2000" dirty="0">
                <a:latin typeface="Montserrat Medium" panose="00000600000000000000" pitchFamily="2" charset="0"/>
                <a:ea typeface="Inter Light" pitchFamily="34" charset="-122"/>
                <a:cs typeface="Inter Light" pitchFamily="34" charset="-120"/>
              </a:rPr>
              <a:t>% of Partners, Dependents, Senior Citizens</a:t>
            </a:r>
            <a:endParaRPr lang="en-US" sz="2000" dirty="0">
              <a:latin typeface="Montserrat Medium" panose="00000600000000000000" pitchFamily="2" charset="0"/>
            </a:endParaRPr>
          </a:p>
        </p:txBody>
      </p:sp>
    </p:spTree>
  </p:cSld>
  <p:clrMapOvr>
    <a:masterClrMapping/>
  </p:clrMapOvr>
  <p:transition spd="med" advClick="0" advTm="3000">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A10A32-288D-AB63-8CAB-A48A3167D1D3}"/>
              </a:ext>
            </a:extLst>
          </p:cNvPr>
          <p:cNvSpPr txBox="1"/>
          <p:nvPr/>
        </p:nvSpPr>
        <p:spPr>
          <a:xfrm>
            <a:off x="423746" y="391307"/>
            <a:ext cx="7315200" cy="771943"/>
          </a:xfrm>
          <a:prstGeom prst="rect">
            <a:avLst/>
          </a:prstGeom>
          <a:noFill/>
        </p:spPr>
        <p:txBody>
          <a:bodyPr wrap="square">
            <a:spAutoFit/>
          </a:bodyPr>
          <a:lstStyle/>
          <a:p>
            <a:pPr>
              <a:lnSpc>
                <a:spcPts val="5550"/>
              </a:lnSpc>
            </a:pPr>
            <a:r>
              <a:rPr lang="en-US" sz="4450" dirty="0">
                <a:latin typeface="Montserrat Medium" panose="00000600000000000000" pitchFamily="2" charset="0"/>
              </a:rPr>
              <a:t>Key Visuals</a:t>
            </a:r>
          </a:p>
        </p:txBody>
      </p:sp>
      <p:pic>
        <p:nvPicPr>
          <p:cNvPr id="17" name="Image 0" descr="preencoded.png">
            <a:extLst>
              <a:ext uri="{FF2B5EF4-FFF2-40B4-BE49-F238E27FC236}">
                <a16:creationId xmlns:a16="http://schemas.microsoft.com/office/drawing/2014/main" id="{E6CA7BC0-AE4B-FA51-BC94-1A814A4330D3}"/>
              </a:ext>
            </a:extLst>
          </p:cNvPr>
          <p:cNvPicPr>
            <a:picLocks noChangeAspect="1"/>
          </p:cNvPicPr>
          <p:nvPr/>
        </p:nvPicPr>
        <p:blipFill>
          <a:blip r:embed="rId2"/>
          <a:stretch>
            <a:fillRect/>
          </a:stretch>
        </p:blipFill>
        <p:spPr>
          <a:xfrm>
            <a:off x="793790" y="1946738"/>
            <a:ext cx="680442" cy="680442"/>
          </a:xfrm>
          <a:prstGeom prst="rect">
            <a:avLst/>
          </a:prstGeom>
          <a:ln>
            <a:solidFill>
              <a:schemeClr val="tx1"/>
            </a:solidFill>
          </a:ln>
        </p:spPr>
      </p:pic>
      <p:sp>
        <p:nvSpPr>
          <p:cNvPr id="18" name="Text 1">
            <a:extLst>
              <a:ext uri="{FF2B5EF4-FFF2-40B4-BE49-F238E27FC236}">
                <a16:creationId xmlns:a16="http://schemas.microsoft.com/office/drawing/2014/main" id="{D5D687D8-4DAF-9568-2795-6BBC529FBBD3}"/>
              </a:ext>
            </a:extLst>
          </p:cNvPr>
          <p:cNvSpPr/>
          <p:nvPr/>
        </p:nvSpPr>
        <p:spPr>
          <a:xfrm>
            <a:off x="793790" y="2910668"/>
            <a:ext cx="2835235" cy="354330"/>
          </a:xfrm>
          <a:prstGeom prst="rect">
            <a:avLst/>
          </a:prstGeom>
          <a:noFill/>
          <a:ln/>
        </p:spPr>
        <p:txBody>
          <a:bodyPr wrap="none" lIns="0" tIns="0" rIns="0" bIns="0" rtlCol="0" anchor="t"/>
          <a:lstStyle/>
          <a:p>
            <a:pPr marL="0" indent="0" algn="l">
              <a:lnSpc>
                <a:spcPts val="2750"/>
              </a:lnSpc>
              <a:buNone/>
            </a:pPr>
            <a:r>
              <a:rPr lang="en-US" sz="2400" b="1" dirty="0">
                <a:latin typeface="Montserrat Medium" panose="00000600000000000000" pitchFamily="2" charset="0"/>
                <a:ea typeface="Cambria" panose="02040503050406030204" pitchFamily="18" charset="0"/>
                <a:cs typeface="Platypi Medium" pitchFamily="34" charset="-120"/>
              </a:rPr>
              <a:t>Donut Charts</a:t>
            </a:r>
            <a:endParaRPr lang="en-US" sz="2400" b="1" dirty="0">
              <a:latin typeface="Montserrat Medium" panose="00000600000000000000" pitchFamily="2" charset="0"/>
              <a:ea typeface="Cambria" panose="02040503050406030204" pitchFamily="18" charset="0"/>
            </a:endParaRPr>
          </a:p>
        </p:txBody>
      </p:sp>
      <p:sp>
        <p:nvSpPr>
          <p:cNvPr id="19" name="Text 2">
            <a:extLst>
              <a:ext uri="{FF2B5EF4-FFF2-40B4-BE49-F238E27FC236}">
                <a16:creationId xmlns:a16="http://schemas.microsoft.com/office/drawing/2014/main" id="{AD97EE2C-0467-2DD7-3980-A392210B96C2}"/>
              </a:ext>
            </a:extLst>
          </p:cNvPr>
          <p:cNvSpPr/>
          <p:nvPr/>
        </p:nvSpPr>
        <p:spPr>
          <a:xfrm>
            <a:off x="793790" y="3401086"/>
            <a:ext cx="6379607" cy="362903"/>
          </a:xfrm>
          <a:prstGeom prst="rect">
            <a:avLst/>
          </a:prstGeom>
          <a:noFill/>
          <a:ln/>
        </p:spPr>
        <p:txBody>
          <a:bodyPr wrap="none" lIns="0" tIns="0" rIns="0" bIns="0" rtlCol="0" anchor="t"/>
          <a:lstStyle/>
          <a:p>
            <a:pPr marL="0" indent="0" algn="l">
              <a:lnSpc>
                <a:spcPts val="2850"/>
              </a:lnSpc>
              <a:buNone/>
            </a:pPr>
            <a:r>
              <a:rPr lang="en-US" sz="2400" dirty="0">
                <a:latin typeface="Montserrat Medium" panose="00000600000000000000" pitchFamily="2" charset="0"/>
                <a:ea typeface="Cambria" panose="02040503050406030204" pitchFamily="18" charset="0"/>
                <a:cs typeface="Source Serif 4" pitchFamily="34" charset="-120"/>
              </a:rPr>
              <a:t>Used for Gender Split &amp; Paperless Billing </a:t>
            </a:r>
          </a:p>
          <a:p>
            <a:pPr marL="0" indent="0" algn="l">
              <a:lnSpc>
                <a:spcPts val="2850"/>
              </a:lnSpc>
              <a:buNone/>
            </a:pPr>
            <a:r>
              <a:rPr lang="en-US" sz="2400" dirty="0">
                <a:latin typeface="Montserrat Medium" panose="00000600000000000000" pitchFamily="2" charset="0"/>
                <a:ea typeface="Cambria" panose="02040503050406030204" pitchFamily="18" charset="0"/>
                <a:cs typeface="Source Serif 4" pitchFamily="34" charset="-120"/>
              </a:rPr>
              <a:t>distribution</a:t>
            </a:r>
            <a:r>
              <a:rPr lang="en-US" sz="1750" dirty="0">
                <a:latin typeface="Montserrat Medium" panose="00000600000000000000" pitchFamily="2" charset="0"/>
                <a:ea typeface="Source Serif 4" pitchFamily="34" charset="-122"/>
                <a:cs typeface="Source Serif 4" pitchFamily="34" charset="-120"/>
              </a:rPr>
              <a:t>.</a:t>
            </a:r>
            <a:endParaRPr lang="en-US" sz="1750" dirty="0">
              <a:latin typeface="Montserrat Medium" panose="00000600000000000000" pitchFamily="2" charset="0"/>
            </a:endParaRPr>
          </a:p>
        </p:txBody>
      </p:sp>
      <p:pic>
        <p:nvPicPr>
          <p:cNvPr id="20" name="Image 1" descr="preencoded.png">
            <a:extLst>
              <a:ext uri="{FF2B5EF4-FFF2-40B4-BE49-F238E27FC236}">
                <a16:creationId xmlns:a16="http://schemas.microsoft.com/office/drawing/2014/main" id="{A87F1C8B-F749-62AF-1502-8A98B4AA2A95}"/>
              </a:ext>
            </a:extLst>
          </p:cNvPr>
          <p:cNvPicPr>
            <a:picLocks noChangeAspect="1"/>
          </p:cNvPicPr>
          <p:nvPr/>
        </p:nvPicPr>
        <p:blipFill>
          <a:blip r:embed="rId3"/>
          <a:stretch>
            <a:fillRect/>
          </a:stretch>
        </p:blipFill>
        <p:spPr>
          <a:xfrm>
            <a:off x="7546094" y="1946738"/>
            <a:ext cx="680442" cy="680442"/>
          </a:xfrm>
          <a:prstGeom prst="rect">
            <a:avLst/>
          </a:prstGeom>
        </p:spPr>
      </p:pic>
      <p:sp>
        <p:nvSpPr>
          <p:cNvPr id="21" name="Text 3">
            <a:extLst>
              <a:ext uri="{FF2B5EF4-FFF2-40B4-BE49-F238E27FC236}">
                <a16:creationId xmlns:a16="http://schemas.microsoft.com/office/drawing/2014/main" id="{66A567E9-87C7-86A4-3943-F0ED5BB1DC42}"/>
              </a:ext>
            </a:extLst>
          </p:cNvPr>
          <p:cNvSpPr/>
          <p:nvPr/>
        </p:nvSpPr>
        <p:spPr>
          <a:xfrm>
            <a:off x="7546094" y="2910668"/>
            <a:ext cx="2835235" cy="354330"/>
          </a:xfrm>
          <a:prstGeom prst="rect">
            <a:avLst/>
          </a:prstGeom>
          <a:noFill/>
          <a:ln/>
        </p:spPr>
        <p:txBody>
          <a:bodyPr wrap="none" lIns="0" tIns="0" rIns="0" bIns="0" rtlCol="0" anchor="t"/>
          <a:lstStyle/>
          <a:p>
            <a:pPr marL="0" indent="0" algn="l">
              <a:lnSpc>
                <a:spcPts val="2750"/>
              </a:lnSpc>
              <a:buNone/>
            </a:pPr>
            <a:r>
              <a:rPr lang="en-US" sz="2400" b="1" dirty="0">
                <a:latin typeface="Montserrat Medium" panose="00000600000000000000" pitchFamily="2" charset="0"/>
                <a:ea typeface="Cambria" panose="02040503050406030204" pitchFamily="18" charset="0"/>
                <a:cs typeface="Platypi Medium" pitchFamily="34" charset="-120"/>
              </a:rPr>
              <a:t>Bar Charts</a:t>
            </a:r>
            <a:endParaRPr lang="en-US" sz="2400" b="1" dirty="0">
              <a:latin typeface="Montserrat Medium" panose="00000600000000000000" pitchFamily="2" charset="0"/>
              <a:ea typeface="Cambria" panose="02040503050406030204" pitchFamily="18" charset="0"/>
            </a:endParaRPr>
          </a:p>
        </p:txBody>
      </p:sp>
      <p:sp>
        <p:nvSpPr>
          <p:cNvPr id="22" name="Text 4">
            <a:extLst>
              <a:ext uri="{FF2B5EF4-FFF2-40B4-BE49-F238E27FC236}">
                <a16:creationId xmlns:a16="http://schemas.microsoft.com/office/drawing/2014/main" id="{1526AD18-E608-7C8E-D61B-6B16AA26132C}"/>
              </a:ext>
            </a:extLst>
          </p:cNvPr>
          <p:cNvSpPr/>
          <p:nvPr/>
        </p:nvSpPr>
        <p:spPr>
          <a:xfrm>
            <a:off x="7546094" y="3401086"/>
            <a:ext cx="6379726" cy="725805"/>
          </a:xfrm>
          <a:prstGeom prst="rect">
            <a:avLst/>
          </a:prstGeom>
          <a:noFill/>
          <a:ln/>
        </p:spPr>
        <p:txBody>
          <a:bodyPr wrap="square" lIns="0" tIns="0" rIns="0" bIns="0" rtlCol="0" anchor="t"/>
          <a:lstStyle/>
          <a:p>
            <a:pPr marL="0" indent="0" algn="l">
              <a:lnSpc>
                <a:spcPts val="2850"/>
              </a:lnSpc>
              <a:buNone/>
            </a:pPr>
            <a:r>
              <a:rPr lang="en-US" sz="2400" dirty="0">
                <a:latin typeface="Montserrat Medium" panose="00000600000000000000" pitchFamily="2" charset="0"/>
                <a:ea typeface="Cambria" panose="02040503050406030204" pitchFamily="18" charset="0"/>
                <a:cs typeface="Source Serif 4" pitchFamily="34" charset="-120"/>
              </a:rPr>
              <a:t>Visualizing Internet Service, Contract Type, Customers years with Company  and Payment Methods.</a:t>
            </a:r>
            <a:endParaRPr lang="en-US" sz="2400" dirty="0">
              <a:latin typeface="Montserrat Medium" panose="00000600000000000000" pitchFamily="2" charset="0"/>
              <a:ea typeface="Cambria" panose="02040503050406030204" pitchFamily="18" charset="0"/>
            </a:endParaRPr>
          </a:p>
        </p:txBody>
      </p:sp>
      <p:pic>
        <p:nvPicPr>
          <p:cNvPr id="23" name="Image 2" descr="preencoded.png">
            <a:extLst>
              <a:ext uri="{FF2B5EF4-FFF2-40B4-BE49-F238E27FC236}">
                <a16:creationId xmlns:a16="http://schemas.microsoft.com/office/drawing/2014/main" id="{D5ACB641-7EDD-3338-4D05-1B3DDD580DED}"/>
              </a:ext>
            </a:extLst>
          </p:cNvPr>
          <p:cNvPicPr>
            <a:picLocks noChangeAspect="1"/>
          </p:cNvPicPr>
          <p:nvPr/>
        </p:nvPicPr>
        <p:blipFill>
          <a:blip r:embed="rId4"/>
          <a:stretch>
            <a:fillRect/>
          </a:stretch>
        </p:blipFill>
        <p:spPr>
          <a:xfrm>
            <a:off x="793790" y="4672195"/>
            <a:ext cx="680442" cy="680442"/>
          </a:xfrm>
          <a:prstGeom prst="rect">
            <a:avLst/>
          </a:prstGeom>
        </p:spPr>
      </p:pic>
      <p:sp>
        <p:nvSpPr>
          <p:cNvPr id="24" name="Text 5">
            <a:extLst>
              <a:ext uri="{FF2B5EF4-FFF2-40B4-BE49-F238E27FC236}">
                <a16:creationId xmlns:a16="http://schemas.microsoft.com/office/drawing/2014/main" id="{C2686455-81FD-BBFB-7553-DDB98EC26947}"/>
              </a:ext>
            </a:extLst>
          </p:cNvPr>
          <p:cNvSpPr/>
          <p:nvPr/>
        </p:nvSpPr>
        <p:spPr>
          <a:xfrm>
            <a:off x="793790" y="5636125"/>
            <a:ext cx="2835235" cy="354330"/>
          </a:xfrm>
          <a:prstGeom prst="rect">
            <a:avLst/>
          </a:prstGeom>
          <a:noFill/>
          <a:ln/>
        </p:spPr>
        <p:txBody>
          <a:bodyPr wrap="none" lIns="0" tIns="0" rIns="0" bIns="0" rtlCol="0" anchor="t"/>
          <a:lstStyle/>
          <a:p>
            <a:pPr marL="0" indent="0" algn="l">
              <a:lnSpc>
                <a:spcPts val="2750"/>
              </a:lnSpc>
              <a:buNone/>
            </a:pPr>
            <a:r>
              <a:rPr lang="en-US" sz="2200" b="1" dirty="0">
                <a:latin typeface="Montserrat Medium" panose="00000600000000000000" pitchFamily="2" charset="0"/>
                <a:ea typeface="Cambria" panose="02040503050406030204" pitchFamily="18" charset="0"/>
                <a:cs typeface="Platypi Medium" pitchFamily="34" charset="-120"/>
              </a:rPr>
              <a:t>KPI Cards</a:t>
            </a:r>
            <a:endParaRPr lang="en-US" sz="2200" b="1" dirty="0">
              <a:latin typeface="Montserrat Medium" panose="00000600000000000000" pitchFamily="2" charset="0"/>
              <a:ea typeface="Cambria" panose="02040503050406030204" pitchFamily="18" charset="0"/>
            </a:endParaRPr>
          </a:p>
        </p:txBody>
      </p:sp>
      <p:sp>
        <p:nvSpPr>
          <p:cNvPr id="25" name="Text 6">
            <a:extLst>
              <a:ext uri="{FF2B5EF4-FFF2-40B4-BE49-F238E27FC236}">
                <a16:creationId xmlns:a16="http://schemas.microsoft.com/office/drawing/2014/main" id="{29A054BC-C1BA-D399-BC7E-B22C497450A3}"/>
              </a:ext>
            </a:extLst>
          </p:cNvPr>
          <p:cNvSpPr/>
          <p:nvPr/>
        </p:nvSpPr>
        <p:spPr>
          <a:xfrm>
            <a:off x="793790" y="6126544"/>
            <a:ext cx="6379607" cy="725805"/>
          </a:xfrm>
          <a:prstGeom prst="rect">
            <a:avLst/>
          </a:prstGeom>
          <a:noFill/>
          <a:ln/>
        </p:spPr>
        <p:txBody>
          <a:bodyPr wrap="square" lIns="0" tIns="0" rIns="0" bIns="0" rtlCol="0" anchor="t"/>
          <a:lstStyle/>
          <a:p>
            <a:pPr marL="0" indent="0" algn="l">
              <a:lnSpc>
                <a:spcPts val="2850"/>
              </a:lnSpc>
              <a:buNone/>
            </a:pPr>
            <a:r>
              <a:rPr lang="en-US" sz="2400" dirty="0">
                <a:latin typeface="Montserrat Medium" panose="00000600000000000000" pitchFamily="2" charset="0"/>
                <a:ea typeface="Cambria" panose="02040503050406030204" pitchFamily="18" charset="0"/>
                <a:cs typeface="Source Serif 4" pitchFamily="34" charset="-120"/>
              </a:rPr>
              <a:t>Quick display of Total Customers,</a:t>
            </a:r>
          </a:p>
          <a:p>
            <a:pPr marL="0" indent="0" algn="l">
              <a:lnSpc>
                <a:spcPts val="2850"/>
              </a:lnSpc>
              <a:buNone/>
            </a:pPr>
            <a:r>
              <a:rPr lang="en-US" sz="2400" dirty="0">
                <a:latin typeface="Montserrat Medium" panose="00000600000000000000" pitchFamily="2" charset="0"/>
                <a:ea typeface="Cambria" panose="02040503050406030204" pitchFamily="18" charset="0"/>
                <a:cs typeface="Source Serif 4" pitchFamily="34" charset="-120"/>
              </a:rPr>
              <a:t>Churn Customers, Churn Rate, and Averages.</a:t>
            </a:r>
            <a:endParaRPr lang="en-US" sz="2400" dirty="0">
              <a:latin typeface="Montserrat Medium" panose="00000600000000000000" pitchFamily="2" charset="0"/>
              <a:ea typeface="Cambria" panose="02040503050406030204" pitchFamily="18" charset="0"/>
            </a:endParaRPr>
          </a:p>
        </p:txBody>
      </p:sp>
      <p:pic>
        <p:nvPicPr>
          <p:cNvPr id="26" name="Image 3" descr="preencoded.png">
            <a:extLst>
              <a:ext uri="{FF2B5EF4-FFF2-40B4-BE49-F238E27FC236}">
                <a16:creationId xmlns:a16="http://schemas.microsoft.com/office/drawing/2014/main" id="{26FD8AE3-AA45-904F-111F-1E637C65C07E}"/>
              </a:ext>
            </a:extLst>
          </p:cNvPr>
          <p:cNvPicPr>
            <a:picLocks noChangeAspect="1"/>
          </p:cNvPicPr>
          <p:nvPr/>
        </p:nvPicPr>
        <p:blipFill>
          <a:blip r:embed="rId5"/>
          <a:stretch>
            <a:fillRect/>
          </a:stretch>
        </p:blipFill>
        <p:spPr>
          <a:xfrm>
            <a:off x="7456884" y="4672195"/>
            <a:ext cx="680442" cy="680442"/>
          </a:xfrm>
          <a:prstGeom prst="rect">
            <a:avLst/>
          </a:prstGeom>
        </p:spPr>
      </p:pic>
      <p:sp>
        <p:nvSpPr>
          <p:cNvPr id="27" name="Text 7">
            <a:extLst>
              <a:ext uri="{FF2B5EF4-FFF2-40B4-BE49-F238E27FC236}">
                <a16:creationId xmlns:a16="http://schemas.microsoft.com/office/drawing/2014/main" id="{D54078D9-C0C8-3F7C-9377-2A441BA994C8}"/>
              </a:ext>
            </a:extLst>
          </p:cNvPr>
          <p:cNvSpPr/>
          <p:nvPr/>
        </p:nvSpPr>
        <p:spPr>
          <a:xfrm>
            <a:off x="7456884" y="5636125"/>
            <a:ext cx="2835235" cy="354330"/>
          </a:xfrm>
          <a:prstGeom prst="rect">
            <a:avLst/>
          </a:prstGeom>
          <a:noFill/>
          <a:ln/>
        </p:spPr>
        <p:txBody>
          <a:bodyPr wrap="none" lIns="0" tIns="0" rIns="0" bIns="0" rtlCol="0" anchor="t"/>
          <a:lstStyle/>
          <a:p>
            <a:pPr marL="0" indent="0" algn="l">
              <a:lnSpc>
                <a:spcPts val="2750"/>
              </a:lnSpc>
              <a:buNone/>
            </a:pPr>
            <a:r>
              <a:rPr lang="en-US" sz="2200" b="1" dirty="0">
                <a:latin typeface="Montserrat Medium" panose="00000600000000000000" pitchFamily="2" charset="0"/>
                <a:ea typeface="Cambria" panose="02040503050406030204" pitchFamily="18" charset="0"/>
              </a:rPr>
              <a:t>Multi-Row Card</a:t>
            </a:r>
          </a:p>
        </p:txBody>
      </p:sp>
      <p:sp>
        <p:nvSpPr>
          <p:cNvPr id="28" name="Text 8">
            <a:extLst>
              <a:ext uri="{FF2B5EF4-FFF2-40B4-BE49-F238E27FC236}">
                <a16:creationId xmlns:a16="http://schemas.microsoft.com/office/drawing/2014/main" id="{533F7A43-222E-DBA6-9FB5-A0FBBE9C742B}"/>
              </a:ext>
            </a:extLst>
          </p:cNvPr>
          <p:cNvSpPr/>
          <p:nvPr/>
        </p:nvSpPr>
        <p:spPr>
          <a:xfrm>
            <a:off x="7456884" y="6126544"/>
            <a:ext cx="6379726" cy="725805"/>
          </a:xfrm>
          <a:prstGeom prst="rect">
            <a:avLst/>
          </a:prstGeom>
          <a:noFill/>
          <a:ln/>
        </p:spPr>
        <p:txBody>
          <a:bodyPr wrap="square" lIns="0" tIns="0" rIns="0" bIns="0" rtlCol="0" anchor="t"/>
          <a:lstStyle/>
          <a:p>
            <a:pPr marL="0" indent="0" algn="l">
              <a:lnSpc>
                <a:spcPts val="2850"/>
              </a:lnSpc>
              <a:buNone/>
            </a:pPr>
            <a:r>
              <a:rPr lang="en-US" sz="2400" dirty="0">
                <a:latin typeface="Montserrat Medium" panose="00000600000000000000" pitchFamily="2" charset="0"/>
                <a:ea typeface="Cambria" panose="02040503050406030204" pitchFamily="18" charset="0"/>
                <a:cs typeface="Source Serif 4" pitchFamily="34" charset="-120"/>
              </a:rPr>
              <a:t>Detailed view of top services used (e.g., Online Backup, Device Protection etc.)</a:t>
            </a:r>
            <a:endParaRPr lang="en-US" sz="2400" dirty="0">
              <a:latin typeface="Montserrat Medium" panose="00000600000000000000" pitchFamily="2" charset="0"/>
              <a:ea typeface="Cambria" panose="02040503050406030204" pitchFamily="18" charset="0"/>
            </a:endParaRPr>
          </a:p>
        </p:txBody>
      </p:sp>
    </p:spTree>
    <p:extLst>
      <p:ext uri="{BB962C8B-B14F-4D97-AF65-F5344CB8AC3E}">
        <p14:creationId xmlns:p14="http://schemas.microsoft.com/office/powerpoint/2010/main" val="2761241253"/>
      </p:ext>
    </p:extLst>
  </p:cSld>
  <p:clrMapOvr>
    <a:masterClrMapping/>
  </p:clrMapOvr>
  <p:transition spd="med" advClick="0" advTm="3000">
    <p:fade/>
  </p:transition>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22191" y="277683"/>
            <a:ext cx="4953058" cy="472797"/>
          </a:xfrm>
          <a:prstGeom prst="rect">
            <a:avLst/>
          </a:prstGeom>
          <a:noFill/>
          <a:ln/>
        </p:spPr>
        <p:txBody>
          <a:bodyPr wrap="none" lIns="0" tIns="0" rIns="0" bIns="0" rtlCol="0" anchor="t"/>
          <a:lstStyle/>
          <a:p>
            <a:pPr marL="0" indent="0" algn="l">
              <a:lnSpc>
                <a:spcPts val="3700"/>
              </a:lnSpc>
              <a:buNone/>
            </a:pPr>
            <a:r>
              <a:rPr lang="en-US" sz="2950" dirty="0">
                <a:latin typeface="Montserrat Medium" pitchFamily="34" charset="0"/>
                <a:ea typeface="Montserrat Medium" pitchFamily="34" charset="-122"/>
                <a:cs typeface="Montserrat Medium" pitchFamily="34" charset="-120"/>
              </a:rPr>
              <a:t>Dashboard Overview</a:t>
            </a:r>
            <a:endParaRPr lang="en-US" sz="2950" dirty="0"/>
          </a:p>
        </p:txBody>
      </p:sp>
      <p:sp>
        <p:nvSpPr>
          <p:cNvPr id="5" name="Text 1">
            <a:extLst>
              <a:ext uri="{FF2B5EF4-FFF2-40B4-BE49-F238E27FC236}">
                <a16:creationId xmlns:a16="http://schemas.microsoft.com/office/drawing/2014/main" id="{E740A590-1C0B-F75B-5712-FA2B7CEDB01B}"/>
              </a:ext>
            </a:extLst>
          </p:cNvPr>
          <p:cNvSpPr/>
          <p:nvPr/>
        </p:nvSpPr>
        <p:spPr>
          <a:xfrm>
            <a:off x="761866" y="7627143"/>
            <a:ext cx="13441204" cy="543639"/>
          </a:xfrm>
          <a:prstGeom prst="rect">
            <a:avLst/>
          </a:prstGeom>
          <a:noFill/>
          <a:ln/>
        </p:spPr>
        <p:txBody>
          <a:bodyPr wrap="square" lIns="0" tIns="0" rIns="0" bIns="0" rtlCol="0" anchor="t"/>
          <a:lstStyle/>
          <a:p>
            <a:pPr marL="0" indent="0" algn="l">
              <a:lnSpc>
                <a:spcPts val="2100"/>
              </a:lnSpc>
              <a:buNone/>
            </a:pPr>
            <a:r>
              <a:rPr lang="en-US" sz="1400" dirty="0">
                <a:latin typeface="Instrument Sans Medium" pitchFamily="34" charset="0"/>
                <a:ea typeface="Instrument Sans Medium" pitchFamily="34" charset="-122"/>
                <a:cs typeface="Instrument Sans Medium" pitchFamily="34" charset="-120"/>
              </a:rPr>
              <a:t>This Power BI dashboard offers a comprehensive visual overview of critical customer churn metrics, trends, and segmentation. It highlights key factors influencing churn, such as service usage, contract details, and demographic information, providing actionable insights for strategic decision-making and retention efforts.</a:t>
            </a:r>
            <a:endParaRPr lang="en-US" sz="1400" dirty="0"/>
          </a:p>
        </p:txBody>
      </p:sp>
      <p:pic>
        <p:nvPicPr>
          <p:cNvPr id="8" name="Picture 7">
            <a:extLst>
              <a:ext uri="{FF2B5EF4-FFF2-40B4-BE49-F238E27FC236}">
                <a16:creationId xmlns:a16="http://schemas.microsoft.com/office/drawing/2014/main" id="{067CE9CA-8741-9691-8E69-1261FE61DFF3}"/>
              </a:ext>
            </a:extLst>
          </p:cNvPr>
          <p:cNvPicPr>
            <a:picLocks noChangeAspect="1"/>
          </p:cNvPicPr>
          <p:nvPr/>
        </p:nvPicPr>
        <p:blipFill>
          <a:blip r:embed="rId3"/>
          <a:stretch>
            <a:fillRect/>
          </a:stretch>
        </p:blipFill>
        <p:spPr>
          <a:xfrm>
            <a:off x="1438761" y="840271"/>
            <a:ext cx="12087414" cy="6697081"/>
          </a:xfrm>
          <a:prstGeom prst="rect">
            <a:avLst/>
          </a:prstGeom>
        </p:spPr>
      </p:pic>
    </p:spTree>
  </p:cSld>
  <p:clrMapOvr>
    <a:masterClrMapping/>
  </p:clrMapOvr>
  <p:transition spd="med" advClick="0" advTm="3000">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1520</TotalTime>
  <Words>732</Words>
  <Application>Microsoft Office PowerPoint</Application>
  <PresentationFormat>Custom</PresentationFormat>
  <Paragraphs>122</Paragraphs>
  <Slides>13</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Montserrat Medium</vt:lpstr>
      <vt:lpstr>Instrument Sans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Mr. Saurabh Shirole</dc:creator>
  <cp:lastModifiedBy>Mr. Saurabh Shirole</cp:lastModifiedBy>
  <cp:revision>17</cp:revision>
  <dcterms:created xsi:type="dcterms:W3CDTF">2025-11-04T19:47:05Z</dcterms:created>
  <dcterms:modified xsi:type="dcterms:W3CDTF">2025-11-09T11:57:51Z</dcterms:modified>
</cp:coreProperties>
</file>